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embeddedFontLst>
    <p:embeddedFont>
      <p:font typeface="Comic Sans MS" panose="030F0702030302020204" pitchFamily="66" charset="0"/>
      <p:regular r:id="rId27"/>
      <p:bold r:id="rId28"/>
      <p:italic r:id="rId29"/>
      <p:boldItalic r:id="rId30"/>
    </p:embeddedFont>
    <p:embeddedFont>
      <p:font typeface="Constantia" panose="02030602050306030303" pitchFamily="18"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2FE136-DA5B-4DFC-BD99-DD01F9CEA971}">
  <a:tblStyle styleId="{032FE136-DA5B-4DFC-BD99-DD01F9CEA97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8b621e756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g28b621e756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8b621e75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g28b621e756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77dbe288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g277dbe288e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0d7440fca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g40d7440fca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71bc1c5d4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g271bc1c5d4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0d7440fca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0d7440fc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71bc1c5d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g271bc1c5d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8b621e756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g28b621e756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533400" y="1371600"/>
            <a:ext cx="7851648" cy="1828800"/>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Clr>
                <a:srgbClr val="4CE0EA"/>
              </a:buClr>
              <a:buSzPts val="1400"/>
              <a:buFont typeface="Calibri"/>
              <a:buNone/>
              <a:defRPr sz="5600" b="1" i="0" u="none" strike="noStrike" cap="none">
                <a:solidFill>
                  <a:srgbClr val="4CE0EA"/>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 name="Google Shape;18;p2"/>
          <p:cNvSpPr txBox="1">
            <a:spLocks noGrp="1"/>
          </p:cNvSpPr>
          <p:nvPr>
            <p:ph type="subTitle" idx="1"/>
          </p:nvPr>
        </p:nvSpPr>
        <p:spPr>
          <a:xfrm>
            <a:off x="533400" y="3228536"/>
            <a:ext cx="7854696" cy="1752600"/>
          </a:xfrm>
          <a:prstGeom prst="rect">
            <a:avLst/>
          </a:prstGeom>
          <a:noFill/>
          <a:ln>
            <a:noFill/>
          </a:ln>
        </p:spPr>
        <p:txBody>
          <a:bodyPr spcFirstLastPara="1" wrap="square" lIns="91425" tIns="91425" rIns="91425" bIns="91425" anchor="t" anchorCtr="0">
            <a:noAutofit/>
          </a:bodyPr>
          <a:lstStyle>
            <a:lvl1pPr marL="0" marR="45720" lvl="0" indent="0" algn="r" rtl="0">
              <a:spcBef>
                <a:spcPts val="520"/>
              </a:spcBef>
              <a:spcAft>
                <a:spcPts val="0"/>
              </a:spcAft>
              <a:buClr>
                <a:schemeClr val="accent3"/>
              </a:buClr>
              <a:buSzPts val="2470"/>
              <a:buFont typeface="Noto Sans Symbols"/>
              <a:buNone/>
              <a:defRPr sz="2600" b="0" i="0" u="none" strike="noStrike" cap="none">
                <a:solidFill>
                  <a:schemeClr val="lt1"/>
                </a:solidFill>
                <a:latin typeface="Constantia"/>
                <a:ea typeface="Constantia"/>
                <a:cs typeface="Constantia"/>
                <a:sym typeface="Constantia"/>
              </a:defRPr>
            </a:lvl1pPr>
            <a:lvl2pPr marL="457200" marR="0" lvl="1" indent="0" algn="ctr" rtl="0">
              <a:spcBef>
                <a:spcPts val="480"/>
              </a:spcBef>
              <a:spcAft>
                <a:spcPts val="0"/>
              </a:spcAft>
              <a:buClr>
                <a:schemeClr val="accent1"/>
              </a:buClr>
              <a:buSzPts val="2040"/>
              <a:buFont typeface="Noto Sans Symbols"/>
              <a:buNone/>
              <a:defRPr sz="2400" b="0" i="0" u="none" strike="noStrike" cap="none">
                <a:solidFill>
                  <a:schemeClr val="lt1"/>
                </a:solidFill>
                <a:latin typeface="Constantia"/>
                <a:ea typeface="Constantia"/>
                <a:cs typeface="Constantia"/>
                <a:sym typeface="Constantia"/>
              </a:defRPr>
            </a:lvl2pPr>
            <a:lvl3pPr marL="914400" marR="0" lvl="2" indent="0" algn="ctr" rtl="0">
              <a:spcBef>
                <a:spcPts val="420"/>
              </a:spcBef>
              <a:spcAft>
                <a:spcPts val="0"/>
              </a:spcAft>
              <a:buClr>
                <a:schemeClr val="accent2"/>
              </a:buClr>
              <a:buSzPts val="1470"/>
              <a:buFont typeface="Noto Sans Symbols"/>
              <a:buNone/>
              <a:defRPr sz="2100" b="0" i="0" u="none" strike="noStrike" cap="none">
                <a:solidFill>
                  <a:schemeClr val="lt1"/>
                </a:solidFill>
                <a:latin typeface="Constantia"/>
                <a:ea typeface="Constantia"/>
                <a:cs typeface="Constantia"/>
                <a:sym typeface="Constantia"/>
              </a:defRPr>
            </a:lvl3pPr>
            <a:lvl4pPr marL="1371600" marR="0" lvl="3" indent="0" algn="ctr" rtl="0">
              <a:spcBef>
                <a:spcPts val="400"/>
              </a:spcBef>
              <a:spcAft>
                <a:spcPts val="0"/>
              </a:spcAft>
              <a:buClr>
                <a:schemeClr val="accent3"/>
              </a:buClr>
              <a:buSzPts val="1300"/>
              <a:buFont typeface="Noto Sans Symbols"/>
              <a:buNone/>
              <a:defRPr sz="2000" b="0" i="0" u="none" strike="noStrike" cap="none">
                <a:solidFill>
                  <a:schemeClr val="lt1"/>
                </a:solidFill>
                <a:latin typeface="Constantia"/>
                <a:ea typeface="Constantia"/>
                <a:cs typeface="Constantia"/>
                <a:sym typeface="Constantia"/>
              </a:defRPr>
            </a:lvl4pPr>
            <a:lvl5pPr marL="1828800" marR="0" lvl="4" indent="0" algn="ctr" rtl="0">
              <a:spcBef>
                <a:spcPts val="400"/>
              </a:spcBef>
              <a:spcAft>
                <a:spcPts val="0"/>
              </a:spcAft>
              <a:buClr>
                <a:schemeClr val="accent4"/>
              </a:buClr>
              <a:buSzPts val="1300"/>
              <a:buFont typeface="Noto Sans Symbols"/>
              <a:buNone/>
              <a:defRPr sz="2000" b="0" i="0" u="none" strike="noStrike" cap="none">
                <a:solidFill>
                  <a:schemeClr val="lt1"/>
                </a:solidFill>
                <a:latin typeface="Constantia"/>
                <a:ea typeface="Constantia"/>
                <a:cs typeface="Constantia"/>
                <a:sym typeface="Constantia"/>
              </a:defRPr>
            </a:lvl5pPr>
            <a:lvl6pPr marL="2286000" marR="0" lvl="5" indent="0" algn="ctr" rtl="0">
              <a:spcBef>
                <a:spcPts val="360"/>
              </a:spcBef>
              <a:spcAft>
                <a:spcPts val="0"/>
              </a:spcAft>
              <a:buClr>
                <a:schemeClr val="accent5"/>
              </a:buClr>
              <a:buSzPts val="1440"/>
              <a:buFont typeface="Noto Sans Symbols"/>
              <a:buNone/>
              <a:defRPr sz="1800" b="0" i="0" u="none" strike="noStrike" cap="none">
                <a:solidFill>
                  <a:schemeClr val="lt1"/>
                </a:solidFill>
                <a:latin typeface="Constantia"/>
                <a:ea typeface="Constantia"/>
                <a:cs typeface="Constantia"/>
                <a:sym typeface="Constantia"/>
              </a:defRPr>
            </a:lvl6pPr>
            <a:lvl7pPr marL="2743200" marR="0" lvl="6" indent="0" algn="ctr" rtl="0">
              <a:spcBef>
                <a:spcPts val="320"/>
              </a:spcBef>
              <a:spcAft>
                <a:spcPts val="0"/>
              </a:spcAft>
              <a:buClr>
                <a:schemeClr val="accent6"/>
              </a:buClr>
              <a:buSzPts val="1280"/>
              <a:buFont typeface="Noto Sans Symbols"/>
              <a:buNone/>
              <a:defRPr sz="1600" b="0" i="0" u="none" strike="noStrike" cap="none">
                <a:solidFill>
                  <a:schemeClr val="lt1"/>
                </a:solidFill>
                <a:latin typeface="Constantia"/>
                <a:ea typeface="Constantia"/>
                <a:cs typeface="Constantia"/>
                <a:sym typeface="Constantia"/>
              </a:defRPr>
            </a:lvl7pPr>
            <a:lvl8pPr marL="3200400" marR="0" lvl="7" indent="0" algn="ctr" rtl="0">
              <a:spcBef>
                <a:spcPts val="320"/>
              </a:spcBef>
              <a:spcAft>
                <a:spcPts val="0"/>
              </a:spcAft>
              <a:buClr>
                <a:schemeClr val="lt2"/>
              </a:buClr>
              <a:buSzPts val="1600"/>
              <a:buFont typeface="Constantia"/>
              <a:buNone/>
              <a:defRPr sz="1600" b="0" i="0" u="none" strike="noStrike" cap="none">
                <a:solidFill>
                  <a:schemeClr val="lt1"/>
                </a:solidFill>
                <a:latin typeface="Constantia"/>
                <a:ea typeface="Constantia"/>
                <a:cs typeface="Constantia"/>
                <a:sym typeface="Constantia"/>
              </a:defRPr>
            </a:lvl8pPr>
            <a:lvl9pPr marL="3657600" marR="0" lvl="8" indent="0" algn="ctr" rtl="0">
              <a:spcBef>
                <a:spcPts val="280"/>
              </a:spcBef>
              <a:spcAft>
                <a:spcPts val="0"/>
              </a:spcAft>
              <a:buClr>
                <a:schemeClr val="lt2"/>
              </a:buClr>
              <a:buSzPts val="1400"/>
              <a:buFont typeface="Constantia"/>
              <a:buNone/>
              <a:defRPr sz="1400" b="0" i="0" u="none" strike="noStrike" cap="none">
                <a:solidFill>
                  <a:schemeClr val="lt1"/>
                </a:solidFill>
                <a:latin typeface="Constantia"/>
                <a:ea typeface="Constantia"/>
                <a:cs typeface="Constantia"/>
                <a:sym typeface="Constantia"/>
              </a:defRPr>
            </a:lvl9pPr>
          </a:lstStyle>
          <a:p>
            <a:endParaRPr/>
          </a:p>
        </p:txBody>
      </p:sp>
      <p:sp>
        <p:nvSpPr>
          <p:cNvPr id="19" name="Google Shape;19;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D0E9ED"/>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20" name="Google Shape;20;p2"/>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D0E9ED"/>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21" name="Google Shape;21;p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D0E9ED"/>
                </a:solidFill>
                <a:latin typeface="Constantia"/>
                <a:ea typeface="Constantia"/>
                <a:cs typeface="Constantia"/>
                <a:sym typeface="Constantia"/>
              </a:defRPr>
            </a:lvl1pPr>
            <a:lvl2pPr marL="0" marR="0" lvl="1" indent="0" algn="r" rtl="0">
              <a:spcBef>
                <a:spcPts val="0"/>
              </a:spcBef>
              <a:buNone/>
              <a:defRPr sz="1200">
                <a:solidFill>
                  <a:srgbClr val="D0E9ED"/>
                </a:solidFill>
                <a:latin typeface="Constantia"/>
                <a:ea typeface="Constantia"/>
                <a:cs typeface="Constantia"/>
                <a:sym typeface="Constantia"/>
              </a:defRPr>
            </a:lvl2pPr>
            <a:lvl3pPr marL="0" marR="0" lvl="2" indent="0" algn="r" rtl="0">
              <a:spcBef>
                <a:spcPts val="0"/>
              </a:spcBef>
              <a:buNone/>
              <a:defRPr sz="1200">
                <a:solidFill>
                  <a:srgbClr val="D0E9ED"/>
                </a:solidFill>
                <a:latin typeface="Constantia"/>
                <a:ea typeface="Constantia"/>
                <a:cs typeface="Constantia"/>
                <a:sym typeface="Constantia"/>
              </a:defRPr>
            </a:lvl3pPr>
            <a:lvl4pPr marL="0" marR="0" lvl="3" indent="0" algn="r" rtl="0">
              <a:spcBef>
                <a:spcPts val="0"/>
              </a:spcBef>
              <a:buNone/>
              <a:defRPr sz="1200">
                <a:solidFill>
                  <a:srgbClr val="D0E9ED"/>
                </a:solidFill>
                <a:latin typeface="Constantia"/>
                <a:ea typeface="Constantia"/>
                <a:cs typeface="Constantia"/>
                <a:sym typeface="Constantia"/>
              </a:defRPr>
            </a:lvl4pPr>
            <a:lvl5pPr marL="0" marR="0" lvl="4" indent="0" algn="r" rtl="0">
              <a:spcBef>
                <a:spcPts val="0"/>
              </a:spcBef>
              <a:buNone/>
              <a:defRPr sz="1200">
                <a:solidFill>
                  <a:srgbClr val="D0E9ED"/>
                </a:solidFill>
                <a:latin typeface="Constantia"/>
                <a:ea typeface="Constantia"/>
                <a:cs typeface="Constantia"/>
                <a:sym typeface="Constantia"/>
              </a:defRPr>
            </a:lvl5pPr>
            <a:lvl6pPr marL="0" marR="0" lvl="5" indent="0" algn="r" rtl="0">
              <a:spcBef>
                <a:spcPts val="0"/>
              </a:spcBef>
              <a:buNone/>
              <a:defRPr sz="1200">
                <a:solidFill>
                  <a:srgbClr val="D0E9ED"/>
                </a:solidFill>
                <a:latin typeface="Constantia"/>
                <a:ea typeface="Constantia"/>
                <a:cs typeface="Constantia"/>
                <a:sym typeface="Constantia"/>
              </a:defRPr>
            </a:lvl6pPr>
            <a:lvl7pPr marL="0" marR="0" lvl="6" indent="0" algn="r" rtl="0">
              <a:spcBef>
                <a:spcPts val="0"/>
              </a:spcBef>
              <a:buNone/>
              <a:defRPr sz="1200">
                <a:solidFill>
                  <a:srgbClr val="D0E9ED"/>
                </a:solidFill>
                <a:latin typeface="Constantia"/>
                <a:ea typeface="Constantia"/>
                <a:cs typeface="Constantia"/>
                <a:sym typeface="Constantia"/>
              </a:defRPr>
            </a:lvl7pPr>
            <a:lvl8pPr marL="0" marR="0" lvl="7" indent="0" algn="r" rtl="0">
              <a:spcBef>
                <a:spcPts val="0"/>
              </a:spcBef>
              <a:buNone/>
              <a:defRPr sz="1200">
                <a:solidFill>
                  <a:srgbClr val="D0E9ED"/>
                </a:solidFill>
                <a:latin typeface="Constantia"/>
                <a:ea typeface="Constantia"/>
                <a:cs typeface="Constantia"/>
                <a:sym typeface="Constantia"/>
              </a:defRPr>
            </a:lvl8pPr>
            <a:lvl9pPr marL="0" marR="0" lvl="8" indent="0" algn="r" rtl="0">
              <a:spcBef>
                <a:spcPts val="0"/>
              </a:spcBef>
              <a:buNone/>
              <a:defRPr sz="1200">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3"/>
        <p:cNvGrpSpPr/>
        <p:nvPr/>
      </p:nvGrpSpPr>
      <p:grpSpPr>
        <a:xfrm>
          <a:off x="0" y="0"/>
          <a:ext cx="0" cy="0"/>
          <a:chOff x="0" y="0"/>
          <a:chExt cx="0" cy="0"/>
        </a:xfrm>
      </p:grpSpPr>
      <p:sp>
        <p:nvSpPr>
          <p:cNvPr id="84" name="Google Shape;84;p12"/>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85" name="Google Shape;85;p12"/>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86" name="Google Shape;86;p12"/>
          <p:cNvSpPr txBox="1">
            <a:spLocks noGrp="1"/>
          </p:cNvSpPr>
          <p:nvPr>
            <p:ph type="title"/>
          </p:nvPr>
        </p:nvSpPr>
        <p:spPr>
          <a:xfrm>
            <a:off x="609600" y="1176996"/>
            <a:ext cx="2212848" cy="1582621"/>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Calibri"/>
              <a:buNone/>
              <a:defRPr sz="2000" b="1" i="0" u="none" strike="noStrike" cap="none">
                <a:solidFill>
                  <a:schemeClr val="dk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7" name="Google Shape;87;p12"/>
          <p:cNvSpPr txBox="1">
            <a:spLocks noGrp="1"/>
          </p:cNvSpPr>
          <p:nvPr>
            <p:ph type="body" idx="1"/>
          </p:nvPr>
        </p:nvSpPr>
        <p:spPr>
          <a:xfrm>
            <a:off x="609600" y="2828785"/>
            <a:ext cx="2209800" cy="217932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50"/>
              </a:spcBef>
              <a:spcAft>
                <a:spcPts val="0"/>
              </a:spcAft>
              <a:buClr>
                <a:schemeClr val="accent3"/>
              </a:buClr>
              <a:buSzPts val="2470"/>
              <a:buFont typeface="Noto Sans Symbols"/>
              <a:buNone/>
              <a:defRPr sz="1300" b="0" i="0" u="none" strike="noStrike" cap="none">
                <a:solidFill>
                  <a:schemeClr val="dk1"/>
                </a:solidFill>
                <a:latin typeface="Constantia"/>
                <a:ea typeface="Constantia"/>
                <a:cs typeface="Constantia"/>
                <a:sym typeface="Constantia"/>
              </a:defRPr>
            </a:lvl1pPr>
            <a:lvl2pPr marL="914400" marR="0" lvl="1" indent="-293369" algn="l" rtl="0">
              <a:spcBef>
                <a:spcPts val="240"/>
              </a:spcBef>
              <a:spcAft>
                <a:spcPts val="0"/>
              </a:spcAft>
              <a:buClr>
                <a:schemeClr val="accent1"/>
              </a:buClr>
              <a:buSzPts val="1020"/>
              <a:buFont typeface="Noto Sans Symbols"/>
              <a:buChar char="●"/>
              <a:defRPr sz="1200" b="0" i="0" u="none" strike="noStrike" cap="none">
                <a:solidFill>
                  <a:schemeClr val="dk1"/>
                </a:solidFill>
                <a:latin typeface="Constantia"/>
                <a:ea typeface="Constantia"/>
                <a:cs typeface="Constantia"/>
                <a:sym typeface="Constantia"/>
              </a:defRPr>
            </a:lvl2pPr>
            <a:lvl3pPr marL="1371600" marR="0" lvl="2" indent="-273050" algn="l" rtl="0">
              <a:spcBef>
                <a:spcPts val="200"/>
              </a:spcBef>
              <a:spcAft>
                <a:spcPts val="0"/>
              </a:spcAft>
              <a:buClr>
                <a:schemeClr val="accent2"/>
              </a:buClr>
              <a:buSzPts val="700"/>
              <a:buFont typeface="Noto Sans Symbols"/>
              <a:buChar char="●"/>
              <a:defRPr sz="1000" b="0" i="0" u="none" strike="noStrike" cap="none">
                <a:solidFill>
                  <a:schemeClr val="dk1"/>
                </a:solidFill>
                <a:latin typeface="Constantia"/>
                <a:ea typeface="Constantia"/>
                <a:cs typeface="Constantia"/>
                <a:sym typeface="Constantia"/>
              </a:defRPr>
            </a:lvl3pPr>
            <a:lvl4pPr marL="1828800" marR="0" lvl="3" indent="-265747" algn="l" rtl="0">
              <a:spcBef>
                <a:spcPts val="180"/>
              </a:spcBef>
              <a:spcAft>
                <a:spcPts val="0"/>
              </a:spcAft>
              <a:buClr>
                <a:schemeClr val="accent3"/>
              </a:buClr>
              <a:buSzPts val="585"/>
              <a:buFont typeface="Noto Sans Symbols"/>
              <a:buChar char="●"/>
              <a:defRPr sz="900" b="0" i="0" u="none" strike="noStrike" cap="none">
                <a:solidFill>
                  <a:schemeClr val="dk1"/>
                </a:solidFill>
                <a:latin typeface="Constantia"/>
                <a:ea typeface="Constantia"/>
                <a:cs typeface="Constantia"/>
                <a:sym typeface="Constantia"/>
              </a:defRPr>
            </a:lvl4pPr>
            <a:lvl5pPr marL="2286000" marR="0" lvl="4" indent="-265747" algn="l" rtl="0">
              <a:spcBef>
                <a:spcPts val="180"/>
              </a:spcBef>
              <a:spcAft>
                <a:spcPts val="0"/>
              </a:spcAft>
              <a:buClr>
                <a:schemeClr val="accent4"/>
              </a:buClr>
              <a:buSzPts val="585"/>
              <a:buFont typeface="Noto Sans Symbols"/>
              <a:buChar char="●"/>
              <a:defRPr sz="9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88" name="Google Shape;88;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035C75"/>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89" name="Google Shape;89;p12"/>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035C75"/>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90" name="Google Shape;90;p12"/>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035C75"/>
                </a:solidFill>
                <a:latin typeface="Constantia"/>
                <a:ea typeface="Constantia"/>
                <a:cs typeface="Constantia"/>
                <a:sym typeface="Constantia"/>
              </a:defRPr>
            </a:lvl1pPr>
            <a:lvl2pPr marL="0" marR="0" lvl="1" indent="0" algn="r" rtl="0">
              <a:spcBef>
                <a:spcPts val="0"/>
              </a:spcBef>
              <a:buNone/>
              <a:defRPr sz="1200">
                <a:solidFill>
                  <a:srgbClr val="035C75"/>
                </a:solidFill>
                <a:latin typeface="Constantia"/>
                <a:ea typeface="Constantia"/>
                <a:cs typeface="Constantia"/>
                <a:sym typeface="Constantia"/>
              </a:defRPr>
            </a:lvl2pPr>
            <a:lvl3pPr marL="0" marR="0" lvl="2" indent="0" algn="r" rtl="0">
              <a:spcBef>
                <a:spcPts val="0"/>
              </a:spcBef>
              <a:buNone/>
              <a:defRPr sz="1200">
                <a:solidFill>
                  <a:srgbClr val="035C75"/>
                </a:solidFill>
                <a:latin typeface="Constantia"/>
                <a:ea typeface="Constantia"/>
                <a:cs typeface="Constantia"/>
                <a:sym typeface="Constantia"/>
              </a:defRPr>
            </a:lvl3pPr>
            <a:lvl4pPr marL="0" marR="0" lvl="3" indent="0" algn="r" rtl="0">
              <a:spcBef>
                <a:spcPts val="0"/>
              </a:spcBef>
              <a:buNone/>
              <a:defRPr sz="1200">
                <a:solidFill>
                  <a:srgbClr val="035C75"/>
                </a:solidFill>
                <a:latin typeface="Constantia"/>
                <a:ea typeface="Constantia"/>
                <a:cs typeface="Constantia"/>
                <a:sym typeface="Constantia"/>
              </a:defRPr>
            </a:lvl4pPr>
            <a:lvl5pPr marL="0" marR="0" lvl="4" indent="0" algn="r" rtl="0">
              <a:spcBef>
                <a:spcPts val="0"/>
              </a:spcBef>
              <a:buNone/>
              <a:defRPr sz="1200">
                <a:solidFill>
                  <a:srgbClr val="035C75"/>
                </a:solidFill>
                <a:latin typeface="Constantia"/>
                <a:ea typeface="Constantia"/>
                <a:cs typeface="Constantia"/>
                <a:sym typeface="Constantia"/>
              </a:defRPr>
            </a:lvl5pPr>
            <a:lvl6pPr marL="0" marR="0" lvl="5" indent="0" algn="r" rtl="0">
              <a:spcBef>
                <a:spcPts val="0"/>
              </a:spcBef>
              <a:buNone/>
              <a:defRPr sz="1200">
                <a:solidFill>
                  <a:srgbClr val="035C75"/>
                </a:solidFill>
                <a:latin typeface="Constantia"/>
                <a:ea typeface="Constantia"/>
                <a:cs typeface="Constantia"/>
                <a:sym typeface="Constantia"/>
              </a:defRPr>
            </a:lvl6pPr>
            <a:lvl7pPr marL="0" marR="0" lvl="6" indent="0" algn="r" rtl="0">
              <a:spcBef>
                <a:spcPts val="0"/>
              </a:spcBef>
              <a:buNone/>
              <a:defRPr sz="1200">
                <a:solidFill>
                  <a:srgbClr val="035C75"/>
                </a:solidFill>
                <a:latin typeface="Constantia"/>
                <a:ea typeface="Constantia"/>
                <a:cs typeface="Constantia"/>
                <a:sym typeface="Constantia"/>
              </a:defRPr>
            </a:lvl7pPr>
            <a:lvl8pPr marL="0" marR="0" lvl="7" indent="0" algn="r" rtl="0">
              <a:spcBef>
                <a:spcPts val="0"/>
              </a:spcBef>
              <a:buNone/>
              <a:defRPr sz="1200">
                <a:solidFill>
                  <a:srgbClr val="035C75"/>
                </a:solidFill>
                <a:latin typeface="Constantia"/>
                <a:ea typeface="Constantia"/>
                <a:cs typeface="Constantia"/>
                <a:sym typeface="Constantia"/>
              </a:defRPr>
            </a:lvl8pPr>
            <a:lvl9pPr marL="0" marR="0" lvl="8" indent="0" algn="r" rtl="0">
              <a:spcBef>
                <a:spcPts val="0"/>
              </a:spcBef>
              <a:buNone/>
              <a:defRPr sz="1200">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12"/>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91425" rIns="91425" bIns="91425" anchor="t" anchorCtr="0">
            <a:noAutofit/>
          </a:bodyPr>
          <a:lstStyle>
            <a:lvl1pPr marL="0" marR="0" lvl="0" indent="0" algn="l" rtl="0">
              <a:spcBef>
                <a:spcPts val="640"/>
              </a:spcBef>
              <a:spcAft>
                <a:spcPts val="0"/>
              </a:spcAft>
              <a:buClr>
                <a:schemeClr val="accent3"/>
              </a:buClr>
              <a:buSzPts val="1400"/>
              <a:buFont typeface="Noto Sans Symbols"/>
              <a:buNone/>
              <a:defRPr sz="3200" b="0" i="0" u="none" strike="noStrike" cap="none">
                <a:solidFill>
                  <a:schemeClr val="dk1"/>
                </a:solidFill>
                <a:latin typeface="Constantia"/>
                <a:ea typeface="Constantia"/>
                <a:cs typeface="Constantia"/>
                <a:sym typeface="Constantia"/>
              </a:defRPr>
            </a:lvl1pPr>
            <a:lvl2pPr marL="640080" marR="0" lvl="1" indent="-25908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254000"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188720" marR="0" lvl="3" indent="-210819"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1463040" marR="0" lvl="4" indent="-218439"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213360"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9303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18796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182879"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2" name="Google Shape;92;p12"/>
          <p:cNvSpPr/>
          <p:nvPr/>
        </p:nvSpPr>
        <p:spPr>
          <a:xfrm rot="10800000" flipH="1">
            <a:off x="-9525" y="5816600"/>
            <a:ext cx="9163050" cy="1041400"/>
          </a:xfrm>
          <a:custGeom>
            <a:avLst/>
            <a:gdLst/>
            <a:ahLst/>
            <a:cxnLst/>
            <a:rect l="l" t="t" r="r" b="b"/>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93" name="Google Shape;93;p12"/>
          <p:cNvSpPr/>
          <p:nvPr/>
        </p:nvSpPr>
        <p:spPr>
          <a:xfrm rot="10800000" flipH="1">
            <a:off x="4381500" y="6219825"/>
            <a:ext cx="4762500" cy="638175"/>
          </a:xfrm>
          <a:custGeom>
            <a:avLst/>
            <a:gdLst/>
            <a:ahLst/>
            <a:cxnLst/>
            <a:rect l="l" t="t" r="r" b="b"/>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Calibri"/>
              <a:buNone/>
              <a:defRPr sz="5000" b="0" i="0" u="none" strike="noStrike" cap="none">
                <a:solidFill>
                  <a:schemeClr val="dk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6" name="Google Shape;96;p13"/>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91425" rIns="91425" bIns="91425" anchor="t" anchorCtr="0">
            <a:no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7" name="Google Shape;97;p1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035C75"/>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98" name="Google Shape;98;p13"/>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035C75"/>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99" name="Google Shape;99;p1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035C75"/>
                </a:solidFill>
                <a:latin typeface="Constantia"/>
                <a:ea typeface="Constantia"/>
                <a:cs typeface="Constantia"/>
                <a:sym typeface="Constantia"/>
              </a:defRPr>
            </a:lvl1pPr>
            <a:lvl2pPr marL="0" marR="0" lvl="1" indent="0" algn="r" rtl="0">
              <a:spcBef>
                <a:spcPts val="0"/>
              </a:spcBef>
              <a:buNone/>
              <a:defRPr sz="1200">
                <a:solidFill>
                  <a:srgbClr val="035C75"/>
                </a:solidFill>
                <a:latin typeface="Constantia"/>
                <a:ea typeface="Constantia"/>
                <a:cs typeface="Constantia"/>
                <a:sym typeface="Constantia"/>
              </a:defRPr>
            </a:lvl2pPr>
            <a:lvl3pPr marL="0" marR="0" lvl="2" indent="0" algn="r" rtl="0">
              <a:spcBef>
                <a:spcPts val="0"/>
              </a:spcBef>
              <a:buNone/>
              <a:defRPr sz="1200">
                <a:solidFill>
                  <a:srgbClr val="035C75"/>
                </a:solidFill>
                <a:latin typeface="Constantia"/>
                <a:ea typeface="Constantia"/>
                <a:cs typeface="Constantia"/>
                <a:sym typeface="Constantia"/>
              </a:defRPr>
            </a:lvl3pPr>
            <a:lvl4pPr marL="0" marR="0" lvl="3" indent="0" algn="r" rtl="0">
              <a:spcBef>
                <a:spcPts val="0"/>
              </a:spcBef>
              <a:buNone/>
              <a:defRPr sz="1200">
                <a:solidFill>
                  <a:srgbClr val="035C75"/>
                </a:solidFill>
                <a:latin typeface="Constantia"/>
                <a:ea typeface="Constantia"/>
                <a:cs typeface="Constantia"/>
                <a:sym typeface="Constantia"/>
              </a:defRPr>
            </a:lvl4pPr>
            <a:lvl5pPr marL="0" marR="0" lvl="4" indent="0" algn="r" rtl="0">
              <a:spcBef>
                <a:spcPts val="0"/>
              </a:spcBef>
              <a:buNone/>
              <a:defRPr sz="1200">
                <a:solidFill>
                  <a:srgbClr val="035C75"/>
                </a:solidFill>
                <a:latin typeface="Constantia"/>
                <a:ea typeface="Constantia"/>
                <a:cs typeface="Constantia"/>
                <a:sym typeface="Constantia"/>
              </a:defRPr>
            </a:lvl5pPr>
            <a:lvl6pPr marL="0" marR="0" lvl="5" indent="0" algn="r" rtl="0">
              <a:spcBef>
                <a:spcPts val="0"/>
              </a:spcBef>
              <a:buNone/>
              <a:defRPr sz="1200">
                <a:solidFill>
                  <a:srgbClr val="035C75"/>
                </a:solidFill>
                <a:latin typeface="Constantia"/>
                <a:ea typeface="Constantia"/>
                <a:cs typeface="Constantia"/>
                <a:sym typeface="Constantia"/>
              </a:defRPr>
            </a:lvl6pPr>
            <a:lvl7pPr marL="0" marR="0" lvl="6" indent="0" algn="r" rtl="0">
              <a:spcBef>
                <a:spcPts val="0"/>
              </a:spcBef>
              <a:buNone/>
              <a:defRPr sz="1200">
                <a:solidFill>
                  <a:srgbClr val="035C75"/>
                </a:solidFill>
                <a:latin typeface="Constantia"/>
                <a:ea typeface="Constantia"/>
                <a:cs typeface="Constantia"/>
                <a:sym typeface="Constantia"/>
              </a:defRPr>
            </a:lvl7pPr>
            <a:lvl8pPr marL="0" marR="0" lvl="7" indent="0" algn="r" rtl="0">
              <a:spcBef>
                <a:spcPts val="0"/>
              </a:spcBef>
              <a:buNone/>
              <a:defRPr sz="1200">
                <a:solidFill>
                  <a:srgbClr val="035C75"/>
                </a:solidFill>
                <a:latin typeface="Constantia"/>
                <a:ea typeface="Constantia"/>
                <a:cs typeface="Constantia"/>
                <a:sym typeface="Constantia"/>
              </a:defRPr>
            </a:lvl8pPr>
            <a:lvl9pPr marL="0" marR="0" lvl="8" indent="0" algn="r" rtl="0">
              <a:spcBef>
                <a:spcPts val="0"/>
              </a:spcBef>
              <a:buNone/>
              <a:defRPr sz="1200">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rot="5400000">
            <a:off x="5052218" y="2491583"/>
            <a:ext cx="5211763" cy="20574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Calibri"/>
              <a:buNone/>
              <a:defRPr sz="5000" b="0" i="0" u="none" strike="noStrike" cap="none">
                <a:solidFill>
                  <a:schemeClr val="dk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2" name="Google Shape;102;p14"/>
          <p:cNvSpPr txBox="1">
            <a:spLocks noGrp="1"/>
          </p:cNvSpPr>
          <p:nvPr>
            <p:ph type="body" idx="1"/>
          </p:nvPr>
        </p:nvSpPr>
        <p:spPr>
          <a:xfrm rot="5400000">
            <a:off x="861219" y="510383"/>
            <a:ext cx="5211763" cy="6019800"/>
          </a:xfrm>
          <a:prstGeom prst="rect">
            <a:avLst/>
          </a:prstGeom>
          <a:noFill/>
          <a:ln>
            <a:noFill/>
          </a:ln>
        </p:spPr>
        <p:txBody>
          <a:bodyPr spcFirstLastPara="1" wrap="square" lIns="91425" tIns="91425" rIns="91425" bIns="91425" anchor="t" anchorCtr="0">
            <a:no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03" name="Google Shape;103;p1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035C75"/>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104" name="Google Shape;104;p14"/>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035C75"/>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105" name="Google Shape;105;p1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035C75"/>
                </a:solidFill>
                <a:latin typeface="Constantia"/>
                <a:ea typeface="Constantia"/>
                <a:cs typeface="Constantia"/>
                <a:sym typeface="Constantia"/>
              </a:defRPr>
            </a:lvl1pPr>
            <a:lvl2pPr marL="0" marR="0" lvl="1" indent="0" algn="r" rtl="0">
              <a:spcBef>
                <a:spcPts val="0"/>
              </a:spcBef>
              <a:buNone/>
              <a:defRPr sz="1200">
                <a:solidFill>
                  <a:srgbClr val="035C75"/>
                </a:solidFill>
                <a:latin typeface="Constantia"/>
                <a:ea typeface="Constantia"/>
                <a:cs typeface="Constantia"/>
                <a:sym typeface="Constantia"/>
              </a:defRPr>
            </a:lvl2pPr>
            <a:lvl3pPr marL="0" marR="0" lvl="2" indent="0" algn="r" rtl="0">
              <a:spcBef>
                <a:spcPts val="0"/>
              </a:spcBef>
              <a:buNone/>
              <a:defRPr sz="1200">
                <a:solidFill>
                  <a:srgbClr val="035C75"/>
                </a:solidFill>
                <a:latin typeface="Constantia"/>
                <a:ea typeface="Constantia"/>
                <a:cs typeface="Constantia"/>
                <a:sym typeface="Constantia"/>
              </a:defRPr>
            </a:lvl3pPr>
            <a:lvl4pPr marL="0" marR="0" lvl="3" indent="0" algn="r" rtl="0">
              <a:spcBef>
                <a:spcPts val="0"/>
              </a:spcBef>
              <a:buNone/>
              <a:defRPr sz="1200">
                <a:solidFill>
                  <a:srgbClr val="035C75"/>
                </a:solidFill>
                <a:latin typeface="Constantia"/>
                <a:ea typeface="Constantia"/>
                <a:cs typeface="Constantia"/>
                <a:sym typeface="Constantia"/>
              </a:defRPr>
            </a:lvl4pPr>
            <a:lvl5pPr marL="0" marR="0" lvl="4" indent="0" algn="r" rtl="0">
              <a:spcBef>
                <a:spcPts val="0"/>
              </a:spcBef>
              <a:buNone/>
              <a:defRPr sz="1200">
                <a:solidFill>
                  <a:srgbClr val="035C75"/>
                </a:solidFill>
                <a:latin typeface="Constantia"/>
                <a:ea typeface="Constantia"/>
                <a:cs typeface="Constantia"/>
                <a:sym typeface="Constantia"/>
              </a:defRPr>
            </a:lvl5pPr>
            <a:lvl6pPr marL="0" marR="0" lvl="5" indent="0" algn="r" rtl="0">
              <a:spcBef>
                <a:spcPts val="0"/>
              </a:spcBef>
              <a:buNone/>
              <a:defRPr sz="1200">
                <a:solidFill>
                  <a:srgbClr val="035C75"/>
                </a:solidFill>
                <a:latin typeface="Constantia"/>
                <a:ea typeface="Constantia"/>
                <a:cs typeface="Constantia"/>
                <a:sym typeface="Constantia"/>
              </a:defRPr>
            </a:lvl6pPr>
            <a:lvl7pPr marL="0" marR="0" lvl="6" indent="0" algn="r" rtl="0">
              <a:spcBef>
                <a:spcPts val="0"/>
              </a:spcBef>
              <a:buNone/>
              <a:defRPr sz="1200">
                <a:solidFill>
                  <a:srgbClr val="035C75"/>
                </a:solidFill>
                <a:latin typeface="Constantia"/>
                <a:ea typeface="Constantia"/>
                <a:cs typeface="Constantia"/>
                <a:sym typeface="Constantia"/>
              </a:defRPr>
            </a:lvl7pPr>
            <a:lvl8pPr marL="0" marR="0" lvl="7" indent="0" algn="r" rtl="0">
              <a:spcBef>
                <a:spcPts val="0"/>
              </a:spcBef>
              <a:buNone/>
              <a:defRPr sz="1200">
                <a:solidFill>
                  <a:srgbClr val="035C75"/>
                </a:solidFill>
                <a:latin typeface="Constantia"/>
                <a:ea typeface="Constantia"/>
                <a:cs typeface="Constantia"/>
                <a:sym typeface="Constantia"/>
              </a:defRPr>
            </a:lvl8pPr>
            <a:lvl9pPr marL="0" marR="0" lvl="8" indent="0" algn="r" rtl="0">
              <a:spcBef>
                <a:spcPts val="0"/>
              </a:spcBef>
              <a:buNone/>
              <a:defRPr sz="1200">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Calibri"/>
              <a:buNone/>
              <a:defRPr sz="5000" b="0" i="0" u="none" strike="noStrike" cap="none">
                <a:solidFill>
                  <a:schemeClr val="dk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Google Shape;35;p4"/>
          <p:cNvSpPr txBox="1">
            <a:spLocks noGrp="1"/>
          </p:cNvSpPr>
          <p:nvPr>
            <p:ph type="body" idx="1"/>
          </p:nvPr>
        </p:nvSpPr>
        <p:spPr>
          <a:xfrm>
            <a:off x="457200" y="1935480"/>
            <a:ext cx="8229600" cy="4389120"/>
          </a:xfrm>
          <a:prstGeom prst="rect">
            <a:avLst/>
          </a:prstGeom>
          <a:noFill/>
          <a:ln>
            <a:noFill/>
          </a:ln>
        </p:spPr>
        <p:txBody>
          <a:bodyPr spcFirstLastPara="1" wrap="square" lIns="91425" tIns="91425" rIns="91425" bIns="91425" anchor="t" anchorCtr="0">
            <a:no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6" name="Google Shape;36;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035C75"/>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7" name="Google Shape;37;p4"/>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035C75"/>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8" name="Google Shape;38;p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035C75"/>
                </a:solidFill>
                <a:latin typeface="Constantia"/>
                <a:ea typeface="Constantia"/>
                <a:cs typeface="Constantia"/>
                <a:sym typeface="Constantia"/>
              </a:defRPr>
            </a:lvl1pPr>
            <a:lvl2pPr marL="0" marR="0" lvl="1" indent="0" algn="r" rtl="0">
              <a:spcBef>
                <a:spcPts val="0"/>
              </a:spcBef>
              <a:buNone/>
              <a:defRPr sz="1200">
                <a:solidFill>
                  <a:srgbClr val="035C75"/>
                </a:solidFill>
                <a:latin typeface="Constantia"/>
                <a:ea typeface="Constantia"/>
                <a:cs typeface="Constantia"/>
                <a:sym typeface="Constantia"/>
              </a:defRPr>
            </a:lvl2pPr>
            <a:lvl3pPr marL="0" marR="0" lvl="2" indent="0" algn="r" rtl="0">
              <a:spcBef>
                <a:spcPts val="0"/>
              </a:spcBef>
              <a:buNone/>
              <a:defRPr sz="1200">
                <a:solidFill>
                  <a:srgbClr val="035C75"/>
                </a:solidFill>
                <a:latin typeface="Constantia"/>
                <a:ea typeface="Constantia"/>
                <a:cs typeface="Constantia"/>
                <a:sym typeface="Constantia"/>
              </a:defRPr>
            </a:lvl3pPr>
            <a:lvl4pPr marL="0" marR="0" lvl="3" indent="0" algn="r" rtl="0">
              <a:spcBef>
                <a:spcPts val="0"/>
              </a:spcBef>
              <a:buNone/>
              <a:defRPr sz="1200">
                <a:solidFill>
                  <a:srgbClr val="035C75"/>
                </a:solidFill>
                <a:latin typeface="Constantia"/>
                <a:ea typeface="Constantia"/>
                <a:cs typeface="Constantia"/>
                <a:sym typeface="Constantia"/>
              </a:defRPr>
            </a:lvl4pPr>
            <a:lvl5pPr marL="0" marR="0" lvl="4" indent="0" algn="r" rtl="0">
              <a:spcBef>
                <a:spcPts val="0"/>
              </a:spcBef>
              <a:buNone/>
              <a:defRPr sz="1200">
                <a:solidFill>
                  <a:srgbClr val="035C75"/>
                </a:solidFill>
                <a:latin typeface="Constantia"/>
                <a:ea typeface="Constantia"/>
                <a:cs typeface="Constantia"/>
                <a:sym typeface="Constantia"/>
              </a:defRPr>
            </a:lvl5pPr>
            <a:lvl6pPr marL="0" marR="0" lvl="5" indent="0" algn="r" rtl="0">
              <a:spcBef>
                <a:spcPts val="0"/>
              </a:spcBef>
              <a:buNone/>
              <a:defRPr sz="1200">
                <a:solidFill>
                  <a:srgbClr val="035C75"/>
                </a:solidFill>
                <a:latin typeface="Constantia"/>
                <a:ea typeface="Constantia"/>
                <a:cs typeface="Constantia"/>
                <a:sym typeface="Constantia"/>
              </a:defRPr>
            </a:lvl6pPr>
            <a:lvl7pPr marL="0" marR="0" lvl="6" indent="0" algn="r" rtl="0">
              <a:spcBef>
                <a:spcPts val="0"/>
              </a:spcBef>
              <a:buNone/>
              <a:defRPr sz="1200">
                <a:solidFill>
                  <a:srgbClr val="035C75"/>
                </a:solidFill>
                <a:latin typeface="Constantia"/>
                <a:ea typeface="Constantia"/>
                <a:cs typeface="Constantia"/>
                <a:sym typeface="Constantia"/>
              </a:defRPr>
            </a:lvl7pPr>
            <a:lvl8pPr marL="0" marR="0" lvl="7" indent="0" algn="r" rtl="0">
              <a:spcBef>
                <a:spcPts val="0"/>
              </a:spcBef>
              <a:buNone/>
              <a:defRPr sz="1200">
                <a:solidFill>
                  <a:srgbClr val="035C75"/>
                </a:solidFill>
                <a:latin typeface="Constantia"/>
                <a:ea typeface="Constantia"/>
                <a:cs typeface="Constantia"/>
                <a:sym typeface="Constantia"/>
              </a:defRPr>
            </a:lvl8pPr>
            <a:lvl9pPr marL="0" marR="0" lvl="8" indent="0" algn="r" rtl="0">
              <a:spcBef>
                <a:spcPts val="0"/>
              </a:spcBef>
              <a:buNone/>
              <a:defRPr sz="1200">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457200" y="704088"/>
            <a:ext cx="8305800" cy="1143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Calibri"/>
              <a:buNone/>
              <a:defRPr sz="5000" b="0" i="0" u="none" strike="noStrike" cap="none">
                <a:solidFill>
                  <a:schemeClr val="dk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1" name="Google Shape;41;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035C75"/>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42" name="Google Shape;42;p5"/>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035C75"/>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43" name="Google Shape;43;p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035C75"/>
                </a:solidFill>
                <a:latin typeface="Constantia"/>
                <a:ea typeface="Constantia"/>
                <a:cs typeface="Constantia"/>
                <a:sym typeface="Constantia"/>
              </a:defRPr>
            </a:lvl1pPr>
            <a:lvl2pPr marL="0" marR="0" lvl="1" indent="0" algn="r" rtl="0">
              <a:spcBef>
                <a:spcPts val="0"/>
              </a:spcBef>
              <a:buNone/>
              <a:defRPr sz="1200">
                <a:solidFill>
                  <a:srgbClr val="035C75"/>
                </a:solidFill>
                <a:latin typeface="Constantia"/>
                <a:ea typeface="Constantia"/>
                <a:cs typeface="Constantia"/>
                <a:sym typeface="Constantia"/>
              </a:defRPr>
            </a:lvl2pPr>
            <a:lvl3pPr marL="0" marR="0" lvl="2" indent="0" algn="r" rtl="0">
              <a:spcBef>
                <a:spcPts val="0"/>
              </a:spcBef>
              <a:buNone/>
              <a:defRPr sz="1200">
                <a:solidFill>
                  <a:srgbClr val="035C75"/>
                </a:solidFill>
                <a:latin typeface="Constantia"/>
                <a:ea typeface="Constantia"/>
                <a:cs typeface="Constantia"/>
                <a:sym typeface="Constantia"/>
              </a:defRPr>
            </a:lvl3pPr>
            <a:lvl4pPr marL="0" marR="0" lvl="3" indent="0" algn="r" rtl="0">
              <a:spcBef>
                <a:spcPts val="0"/>
              </a:spcBef>
              <a:buNone/>
              <a:defRPr sz="1200">
                <a:solidFill>
                  <a:srgbClr val="035C75"/>
                </a:solidFill>
                <a:latin typeface="Constantia"/>
                <a:ea typeface="Constantia"/>
                <a:cs typeface="Constantia"/>
                <a:sym typeface="Constantia"/>
              </a:defRPr>
            </a:lvl4pPr>
            <a:lvl5pPr marL="0" marR="0" lvl="4" indent="0" algn="r" rtl="0">
              <a:spcBef>
                <a:spcPts val="0"/>
              </a:spcBef>
              <a:buNone/>
              <a:defRPr sz="1200">
                <a:solidFill>
                  <a:srgbClr val="035C75"/>
                </a:solidFill>
                <a:latin typeface="Constantia"/>
                <a:ea typeface="Constantia"/>
                <a:cs typeface="Constantia"/>
                <a:sym typeface="Constantia"/>
              </a:defRPr>
            </a:lvl5pPr>
            <a:lvl6pPr marL="0" marR="0" lvl="5" indent="0" algn="r" rtl="0">
              <a:spcBef>
                <a:spcPts val="0"/>
              </a:spcBef>
              <a:buNone/>
              <a:defRPr sz="1200">
                <a:solidFill>
                  <a:srgbClr val="035C75"/>
                </a:solidFill>
                <a:latin typeface="Constantia"/>
                <a:ea typeface="Constantia"/>
                <a:cs typeface="Constantia"/>
                <a:sym typeface="Constantia"/>
              </a:defRPr>
            </a:lvl6pPr>
            <a:lvl7pPr marL="0" marR="0" lvl="6" indent="0" algn="r" rtl="0">
              <a:spcBef>
                <a:spcPts val="0"/>
              </a:spcBef>
              <a:buNone/>
              <a:defRPr sz="1200">
                <a:solidFill>
                  <a:srgbClr val="035C75"/>
                </a:solidFill>
                <a:latin typeface="Constantia"/>
                <a:ea typeface="Constantia"/>
                <a:cs typeface="Constantia"/>
                <a:sym typeface="Constantia"/>
              </a:defRPr>
            </a:lvl7pPr>
            <a:lvl8pPr marL="0" marR="0" lvl="7" indent="0" algn="r" rtl="0">
              <a:spcBef>
                <a:spcPts val="0"/>
              </a:spcBef>
              <a:buNone/>
              <a:defRPr sz="1200">
                <a:solidFill>
                  <a:srgbClr val="035C75"/>
                </a:solidFill>
                <a:latin typeface="Constantia"/>
                <a:ea typeface="Constantia"/>
                <a:cs typeface="Constantia"/>
                <a:sym typeface="Constantia"/>
              </a:defRPr>
            </a:lvl8pPr>
            <a:lvl9pPr marL="0" marR="0" lvl="8" indent="0" algn="r" rtl="0">
              <a:spcBef>
                <a:spcPts val="0"/>
              </a:spcBef>
              <a:buNone/>
              <a:defRPr sz="1200">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035C75"/>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46" name="Google Shape;46;p6"/>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035C75"/>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47" name="Google Shape;47;p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035C75"/>
                </a:solidFill>
                <a:latin typeface="Constantia"/>
                <a:ea typeface="Constantia"/>
                <a:cs typeface="Constantia"/>
                <a:sym typeface="Constantia"/>
              </a:defRPr>
            </a:lvl1pPr>
            <a:lvl2pPr marL="0" marR="0" lvl="1" indent="0" algn="r" rtl="0">
              <a:spcBef>
                <a:spcPts val="0"/>
              </a:spcBef>
              <a:buNone/>
              <a:defRPr sz="1200">
                <a:solidFill>
                  <a:srgbClr val="035C75"/>
                </a:solidFill>
                <a:latin typeface="Constantia"/>
                <a:ea typeface="Constantia"/>
                <a:cs typeface="Constantia"/>
                <a:sym typeface="Constantia"/>
              </a:defRPr>
            </a:lvl2pPr>
            <a:lvl3pPr marL="0" marR="0" lvl="2" indent="0" algn="r" rtl="0">
              <a:spcBef>
                <a:spcPts val="0"/>
              </a:spcBef>
              <a:buNone/>
              <a:defRPr sz="1200">
                <a:solidFill>
                  <a:srgbClr val="035C75"/>
                </a:solidFill>
                <a:latin typeface="Constantia"/>
                <a:ea typeface="Constantia"/>
                <a:cs typeface="Constantia"/>
                <a:sym typeface="Constantia"/>
              </a:defRPr>
            </a:lvl3pPr>
            <a:lvl4pPr marL="0" marR="0" lvl="3" indent="0" algn="r" rtl="0">
              <a:spcBef>
                <a:spcPts val="0"/>
              </a:spcBef>
              <a:buNone/>
              <a:defRPr sz="1200">
                <a:solidFill>
                  <a:srgbClr val="035C75"/>
                </a:solidFill>
                <a:latin typeface="Constantia"/>
                <a:ea typeface="Constantia"/>
                <a:cs typeface="Constantia"/>
                <a:sym typeface="Constantia"/>
              </a:defRPr>
            </a:lvl4pPr>
            <a:lvl5pPr marL="0" marR="0" lvl="4" indent="0" algn="r" rtl="0">
              <a:spcBef>
                <a:spcPts val="0"/>
              </a:spcBef>
              <a:buNone/>
              <a:defRPr sz="1200">
                <a:solidFill>
                  <a:srgbClr val="035C75"/>
                </a:solidFill>
                <a:latin typeface="Constantia"/>
                <a:ea typeface="Constantia"/>
                <a:cs typeface="Constantia"/>
                <a:sym typeface="Constantia"/>
              </a:defRPr>
            </a:lvl5pPr>
            <a:lvl6pPr marL="0" marR="0" lvl="5" indent="0" algn="r" rtl="0">
              <a:spcBef>
                <a:spcPts val="0"/>
              </a:spcBef>
              <a:buNone/>
              <a:defRPr sz="1200">
                <a:solidFill>
                  <a:srgbClr val="035C75"/>
                </a:solidFill>
                <a:latin typeface="Constantia"/>
                <a:ea typeface="Constantia"/>
                <a:cs typeface="Constantia"/>
                <a:sym typeface="Constantia"/>
              </a:defRPr>
            </a:lvl6pPr>
            <a:lvl7pPr marL="0" marR="0" lvl="6" indent="0" algn="r" rtl="0">
              <a:spcBef>
                <a:spcPts val="0"/>
              </a:spcBef>
              <a:buNone/>
              <a:defRPr sz="1200">
                <a:solidFill>
                  <a:srgbClr val="035C75"/>
                </a:solidFill>
                <a:latin typeface="Constantia"/>
                <a:ea typeface="Constantia"/>
                <a:cs typeface="Constantia"/>
                <a:sym typeface="Constantia"/>
              </a:defRPr>
            </a:lvl7pPr>
            <a:lvl8pPr marL="0" marR="0" lvl="7" indent="0" algn="r" rtl="0">
              <a:spcBef>
                <a:spcPts val="0"/>
              </a:spcBef>
              <a:buNone/>
              <a:defRPr sz="1200">
                <a:solidFill>
                  <a:srgbClr val="035C75"/>
                </a:solidFill>
                <a:latin typeface="Constantia"/>
                <a:ea typeface="Constantia"/>
                <a:cs typeface="Constantia"/>
                <a:sym typeface="Constantia"/>
              </a:defRPr>
            </a:lvl8pPr>
            <a:lvl9pPr marL="0" marR="0" lvl="8" indent="0" algn="r" rtl="0">
              <a:spcBef>
                <a:spcPts val="0"/>
              </a:spcBef>
              <a:buNone/>
              <a:defRPr sz="1200">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8"/>
        <p:cNvGrpSpPr/>
        <p:nvPr/>
      </p:nvGrpSpPr>
      <p:grpSpPr>
        <a:xfrm>
          <a:off x="0" y="0"/>
          <a:ext cx="0" cy="0"/>
          <a:chOff x="0" y="0"/>
          <a:chExt cx="0" cy="0"/>
        </a:xfrm>
      </p:grpSpPr>
      <p:sp>
        <p:nvSpPr>
          <p:cNvPr id="49" name="Google Shape;49;p7"/>
          <p:cNvSpPr txBox="1">
            <a:spLocks noGrp="1"/>
          </p:cNvSpPr>
          <p:nvPr>
            <p:ph type="ctrTitle"/>
          </p:nvPr>
        </p:nvSpPr>
        <p:spPr>
          <a:xfrm>
            <a:off x="533400" y="1371600"/>
            <a:ext cx="7851648" cy="1828800"/>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Clr>
                <a:srgbClr val="4CE0EA"/>
              </a:buClr>
              <a:buSzPts val="1400"/>
              <a:buFont typeface="Calibri"/>
              <a:buNone/>
              <a:defRPr sz="5600" b="1" i="0" u="none" strike="noStrike" cap="none">
                <a:solidFill>
                  <a:srgbClr val="4CE0EA"/>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0" name="Google Shape;50;p7"/>
          <p:cNvSpPr txBox="1">
            <a:spLocks noGrp="1"/>
          </p:cNvSpPr>
          <p:nvPr>
            <p:ph type="subTitle" idx="1"/>
          </p:nvPr>
        </p:nvSpPr>
        <p:spPr>
          <a:xfrm>
            <a:off x="533400" y="3228536"/>
            <a:ext cx="7854696" cy="1752600"/>
          </a:xfrm>
          <a:prstGeom prst="rect">
            <a:avLst/>
          </a:prstGeom>
          <a:noFill/>
          <a:ln>
            <a:noFill/>
          </a:ln>
        </p:spPr>
        <p:txBody>
          <a:bodyPr spcFirstLastPara="1" wrap="square" lIns="91425" tIns="91425" rIns="91425" bIns="91425" anchor="t" anchorCtr="0">
            <a:noAutofit/>
          </a:bodyPr>
          <a:lstStyle>
            <a:lvl1pPr marL="0" marR="45720" lvl="0" indent="0" algn="r" rtl="0">
              <a:spcBef>
                <a:spcPts val="520"/>
              </a:spcBef>
              <a:spcAft>
                <a:spcPts val="0"/>
              </a:spcAft>
              <a:buClr>
                <a:schemeClr val="accent3"/>
              </a:buClr>
              <a:buSzPts val="2470"/>
              <a:buFont typeface="Noto Sans Symbols"/>
              <a:buNone/>
              <a:defRPr sz="2600" b="0" i="0" u="none" strike="noStrike" cap="none">
                <a:solidFill>
                  <a:schemeClr val="lt1"/>
                </a:solidFill>
                <a:latin typeface="Constantia"/>
                <a:ea typeface="Constantia"/>
                <a:cs typeface="Constantia"/>
                <a:sym typeface="Constantia"/>
              </a:defRPr>
            </a:lvl1pPr>
            <a:lvl2pPr marL="457200" marR="0" lvl="1" indent="0" algn="ctr" rtl="0">
              <a:spcBef>
                <a:spcPts val="480"/>
              </a:spcBef>
              <a:spcAft>
                <a:spcPts val="0"/>
              </a:spcAft>
              <a:buClr>
                <a:schemeClr val="accent1"/>
              </a:buClr>
              <a:buSzPts val="2040"/>
              <a:buFont typeface="Noto Sans Symbols"/>
              <a:buNone/>
              <a:defRPr sz="2400" b="0" i="0" u="none" strike="noStrike" cap="none">
                <a:solidFill>
                  <a:schemeClr val="lt1"/>
                </a:solidFill>
                <a:latin typeface="Constantia"/>
                <a:ea typeface="Constantia"/>
                <a:cs typeface="Constantia"/>
                <a:sym typeface="Constantia"/>
              </a:defRPr>
            </a:lvl2pPr>
            <a:lvl3pPr marL="914400" marR="0" lvl="2" indent="0" algn="ctr" rtl="0">
              <a:spcBef>
                <a:spcPts val="420"/>
              </a:spcBef>
              <a:spcAft>
                <a:spcPts val="0"/>
              </a:spcAft>
              <a:buClr>
                <a:schemeClr val="accent2"/>
              </a:buClr>
              <a:buSzPts val="1470"/>
              <a:buFont typeface="Noto Sans Symbols"/>
              <a:buNone/>
              <a:defRPr sz="2100" b="0" i="0" u="none" strike="noStrike" cap="none">
                <a:solidFill>
                  <a:schemeClr val="lt1"/>
                </a:solidFill>
                <a:latin typeface="Constantia"/>
                <a:ea typeface="Constantia"/>
                <a:cs typeface="Constantia"/>
                <a:sym typeface="Constantia"/>
              </a:defRPr>
            </a:lvl3pPr>
            <a:lvl4pPr marL="1371600" marR="0" lvl="3" indent="0" algn="ctr" rtl="0">
              <a:spcBef>
                <a:spcPts val="400"/>
              </a:spcBef>
              <a:spcAft>
                <a:spcPts val="0"/>
              </a:spcAft>
              <a:buClr>
                <a:schemeClr val="accent3"/>
              </a:buClr>
              <a:buSzPts val="1300"/>
              <a:buFont typeface="Noto Sans Symbols"/>
              <a:buNone/>
              <a:defRPr sz="2000" b="0" i="0" u="none" strike="noStrike" cap="none">
                <a:solidFill>
                  <a:schemeClr val="lt1"/>
                </a:solidFill>
                <a:latin typeface="Constantia"/>
                <a:ea typeface="Constantia"/>
                <a:cs typeface="Constantia"/>
                <a:sym typeface="Constantia"/>
              </a:defRPr>
            </a:lvl4pPr>
            <a:lvl5pPr marL="1828800" marR="0" lvl="4" indent="0" algn="ctr" rtl="0">
              <a:spcBef>
                <a:spcPts val="400"/>
              </a:spcBef>
              <a:spcAft>
                <a:spcPts val="0"/>
              </a:spcAft>
              <a:buClr>
                <a:schemeClr val="accent4"/>
              </a:buClr>
              <a:buSzPts val="1300"/>
              <a:buFont typeface="Noto Sans Symbols"/>
              <a:buNone/>
              <a:defRPr sz="2000" b="0" i="0" u="none" strike="noStrike" cap="none">
                <a:solidFill>
                  <a:schemeClr val="lt1"/>
                </a:solidFill>
                <a:latin typeface="Constantia"/>
                <a:ea typeface="Constantia"/>
                <a:cs typeface="Constantia"/>
                <a:sym typeface="Constantia"/>
              </a:defRPr>
            </a:lvl5pPr>
            <a:lvl6pPr marL="2286000" marR="0" lvl="5" indent="0" algn="ctr" rtl="0">
              <a:spcBef>
                <a:spcPts val="360"/>
              </a:spcBef>
              <a:spcAft>
                <a:spcPts val="0"/>
              </a:spcAft>
              <a:buClr>
                <a:schemeClr val="accent5"/>
              </a:buClr>
              <a:buSzPts val="1440"/>
              <a:buFont typeface="Noto Sans Symbols"/>
              <a:buNone/>
              <a:defRPr sz="1800" b="0" i="0" u="none" strike="noStrike" cap="none">
                <a:solidFill>
                  <a:schemeClr val="lt1"/>
                </a:solidFill>
                <a:latin typeface="Constantia"/>
                <a:ea typeface="Constantia"/>
                <a:cs typeface="Constantia"/>
                <a:sym typeface="Constantia"/>
              </a:defRPr>
            </a:lvl6pPr>
            <a:lvl7pPr marL="2743200" marR="0" lvl="6" indent="0" algn="ctr" rtl="0">
              <a:spcBef>
                <a:spcPts val="320"/>
              </a:spcBef>
              <a:spcAft>
                <a:spcPts val="0"/>
              </a:spcAft>
              <a:buClr>
                <a:schemeClr val="accent6"/>
              </a:buClr>
              <a:buSzPts val="1280"/>
              <a:buFont typeface="Noto Sans Symbols"/>
              <a:buNone/>
              <a:defRPr sz="1600" b="0" i="0" u="none" strike="noStrike" cap="none">
                <a:solidFill>
                  <a:schemeClr val="lt1"/>
                </a:solidFill>
                <a:latin typeface="Constantia"/>
                <a:ea typeface="Constantia"/>
                <a:cs typeface="Constantia"/>
                <a:sym typeface="Constantia"/>
              </a:defRPr>
            </a:lvl7pPr>
            <a:lvl8pPr marL="3200400" marR="0" lvl="7" indent="0" algn="ctr" rtl="0">
              <a:spcBef>
                <a:spcPts val="320"/>
              </a:spcBef>
              <a:spcAft>
                <a:spcPts val="0"/>
              </a:spcAft>
              <a:buClr>
                <a:schemeClr val="lt2"/>
              </a:buClr>
              <a:buSzPts val="1600"/>
              <a:buFont typeface="Constantia"/>
              <a:buNone/>
              <a:defRPr sz="1600" b="0" i="0" u="none" strike="noStrike" cap="none">
                <a:solidFill>
                  <a:schemeClr val="lt1"/>
                </a:solidFill>
                <a:latin typeface="Constantia"/>
                <a:ea typeface="Constantia"/>
                <a:cs typeface="Constantia"/>
                <a:sym typeface="Constantia"/>
              </a:defRPr>
            </a:lvl8pPr>
            <a:lvl9pPr marL="3657600" marR="0" lvl="8" indent="0" algn="ctr" rtl="0">
              <a:spcBef>
                <a:spcPts val="280"/>
              </a:spcBef>
              <a:spcAft>
                <a:spcPts val="0"/>
              </a:spcAft>
              <a:buClr>
                <a:schemeClr val="lt2"/>
              </a:buClr>
              <a:buSzPts val="1400"/>
              <a:buFont typeface="Constantia"/>
              <a:buNone/>
              <a:defRPr sz="1400" b="0" i="0" u="none" strike="noStrike" cap="none">
                <a:solidFill>
                  <a:schemeClr val="lt1"/>
                </a:solidFill>
                <a:latin typeface="Constantia"/>
                <a:ea typeface="Constantia"/>
                <a:cs typeface="Constantia"/>
                <a:sym typeface="Constantia"/>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D0E9ED"/>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52" name="Google Shape;52;p7"/>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D0E9ED"/>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53" name="Google Shape;53;p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D0E9ED"/>
                </a:solidFill>
                <a:latin typeface="Constantia"/>
                <a:ea typeface="Constantia"/>
                <a:cs typeface="Constantia"/>
                <a:sym typeface="Constantia"/>
              </a:defRPr>
            </a:lvl1pPr>
            <a:lvl2pPr marL="0" marR="0" lvl="1" indent="0" algn="r" rtl="0">
              <a:spcBef>
                <a:spcPts val="0"/>
              </a:spcBef>
              <a:buNone/>
              <a:defRPr sz="1200">
                <a:solidFill>
                  <a:srgbClr val="D0E9ED"/>
                </a:solidFill>
                <a:latin typeface="Constantia"/>
                <a:ea typeface="Constantia"/>
                <a:cs typeface="Constantia"/>
                <a:sym typeface="Constantia"/>
              </a:defRPr>
            </a:lvl2pPr>
            <a:lvl3pPr marL="0" marR="0" lvl="2" indent="0" algn="r" rtl="0">
              <a:spcBef>
                <a:spcPts val="0"/>
              </a:spcBef>
              <a:buNone/>
              <a:defRPr sz="1200">
                <a:solidFill>
                  <a:srgbClr val="D0E9ED"/>
                </a:solidFill>
                <a:latin typeface="Constantia"/>
                <a:ea typeface="Constantia"/>
                <a:cs typeface="Constantia"/>
                <a:sym typeface="Constantia"/>
              </a:defRPr>
            </a:lvl3pPr>
            <a:lvl4pPr marL="0" marR="0" lvl="3" indent="0" algn="r" rtl="0">
              <a:spcBef>
                <a:spcPts val="0"/>
              </a:spcBef>
              <a:buNone/>
              <a:defRPr sz="1200">
                <a:solidFill>
                  <a:srgbClr val="D0E9ED"/>
                </a:solidFill>
                <a:latin typeface="Constantia"/>
                <a:ea typeface="Constantia"/>
                <a:cs typeface="Constantia"/>
                <a:sym typeface="Constantia"/>
              </a:defRPr>
            </a:lvl4pPr>
            <a:lvl5pPr marL="0" marR="0" lvl="4" indent="0" algn="r" rtl="0">
              <a:spcBef>
                <a:spcPts val="0"/>
              </a:spcBef>
              <a:buNone/>
              <a:defRPr sz="1200">
                <a:solidFill>
                  <a:srgbClr val="D0E9ED"/>
                </a:solidFill>
                <a:latin typeface="Constantia"/>
                <a:ea typeface="Constantia"/>
                <a:cs typeface="Constantia"/>
                <a:sym typeface="Constantia"/>
              </a:defRPr>
            </a:lvl5pPr>
            <a:lvl6pPr marL="0" marR="0" lvl="5" indent="0" algn="r" rtl="0">
              <a:spcBef>
                <a:spcPts val="0"/>
              </a:spcBef>
              <a:buNone/>
              <a:defRPr sz="1200">
                <a:solidFill>
                  <a:srgbClr val="D0E9ED"/>
                </a:solidFill>
                <a:latin typeface="Constantia"/>
                <a:ea typeface="Constantia"/>
                <a:cs typeface="Constantia"/>
                <a:sym typeface="Constantia"/>
              </a:defRPr>
            </a:lvl6pPr>
            <a:lvl7pPr marL="0" marR="0" lvl="6" indent="0" algn="r" rtl="0">
              <a:spcBef>
                <a:spcPts val="0"/>
              </a:spcBef>
              <a:buNone/>
              <a:defRPr sz="1200">
                <a:solidFill>
                  <a:srgbClr val="D0E9ED"/>
                </a:solidFill>
                <a:latin typeface="Constantia"/>
                <a:ea typeface="Constantia"/>
                <a:cs typeface="Constantia"/>
                <a:sym typeface="Constantia"/>
              </a:defRPr>
            </a:lvl7pPr>
            <a:lvl8pPr marL="0" marR="0" lvl="7" indent="0" algn="r" rtl="0">
              <a:spcBef>
                <a:spcPts val="0"/>
              </a:spcBef>
              <a:buNone/>
              <a:defRPr sz="1200">
                <a:solidFill>
                  <a:srgbClr val="D0E9ED"/>
                </a:solidFill>
                <a:latin typeface="Constantia"/>
                <a:ea typeface="Constantia"/>
                <a:cs typeface="Constantia"/>
                <a:sym typeface="Constantia"/>
              </a:defRPr>
            </a:lvl8pPr>
            <a:lvl9pPr marL="0" marR="0" lvl="8" indent="0" algn="r" rtl="0">
              <a:spcBef>
                <a:spcPts val="0"/>
              </a:spcBef>
              <a:buNone/>
              <a:defRPr sz="1200">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530352" y="1316736"/>
            <a:ext cx="7772400" cy="1362456"/>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4AE3AC"/>
              </a:buClr>
              <a:buSzPts val="1400"/>
              <a:buFont typeface="Calibri"/>
              <a:buNone/>
              <a:defRPr sz="5600" b="1" i="0" u="none" strike="noStrike" cap="none">
                <a:solidFill>
                  <a:srgbClr val="4AE3AC"/>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Google Shape;56;p8"/>
          <p:cNvSpPr txBox="1">
            <a:spLocks noGrp="1"/>
          </p:cNvSpPr>
          <p:nvPr>
            <p:ph type="body" idx="1"/>
          </p:nvPr>
        </p:nvSpPr>
        <p:spPr>
          <a:xfrm>
            <a:off x="530352" y="2704664"/>
            <a:ext cx="7772400" cy="150971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40"/>
              </a:spcBef>
              <a:spcAft>
                <a:spcPts val="0"/>
              </a:spcAft>
              <a:buClr>
                <a:schemeClr val="accent3"/>
              </a:buClr>
              <a:buSzPts val="2470"/>
              <a:buFont typeface="Noto Sans Symbols"/>
              <a:buNone/>
              <a:defRPr sz="2200" b="0" i="0" u="none" strike="noStrike" cap="none">
                <a:solidFill>
                  <a:schemeClr val="lt1"/>
                </a:solidFill>
                <a:latin typeface="Constantia"/>
                <a:ea typeface="Constantia"/>
                <a:cs typeface="Constantia"/>
                <a:sym typeface="Constantia"/>
              </a:defRPr>
            </a:lvl1pPr>
            <a:lvl2pPr marL="914400" marR="0" lvl="1" indent="-228600" algn="l" rtl="0">
              <a:spcBef>
                <a:spcPts val="360"/>
              </a:spcBef>
              <a:spcAft>
                <a:spcPts val="0"/>
              </a:spcAft>
              <a:buClr>
                <a:schemeClr val="accent1"/>
              </a:buClr>
              <a:buSzPts val="2040"/>
              <a:buFont typeface="Noto Sans Symbols"/>
              <a:buNone/>
              <a:defRPr sz="1800" b="0" i="0" u="none" strike="noStrike" cap="none">
                <a:solidFill>
                  <a:schemeClr val="lt1"/>
                </a:solidFill>
                <a:latin typeface="Constantia"/>
                <a:ea typeface="Constantia"/>
                <a:cs typeface="Constantia"/>
                <a:sym typeface="Constantia"/>
              </a:defRPr>
            </a:lvl2pPr>
            <a:lvl3pPr marL="1371600" marR="0" lvl="2" indent="-228600" algn="l" rtl="0">
              <a:spcBef>
                <a:spcPts val="320"/>
              </a:spcBef>
              <a:spcAft>
                <a:spcPts val="0"/>
              </a:spcAft>
              <a:buClr>
                <a:schemeClr val="accent2"/>
              </a:buClr>
              <a:buSzPts val="1470"/>
              <a:buFont typeface="Noto Sans Symbols"/>
              <a:buNone/>
              <a:defRPr sz="1600" b="0" i="0" u="none" strike="noStrike" cap="none">
                <a:solidFill>
                  <a:schemeClr val="lt1"/>
                </a:solidFill>
                <a:latin typeface="Constantia"/>
                <a:ea typeface="Constantia"/>
                <a:cs typeface="Constantia"/>
                <a:sym typeface="Constantia"/>
              </a:defRPr>
            </a:lvl3pPr>
            <a:lvl4pPr marL="1828800" marR="0" lvl="3" indent="-228600" algn="l" rtl="0">
              <a:spcBef>
                <a:spcPts val="280"/>
              </a:spcBef>
              <a:spcAft>
                <a:spcPts val="0"/>
              </a:spcAft>
              <a:buClr>
                <a:schemeClr val="accent3"/>
              </a:buClr>
              <a:buSzPts val="1300"/>
              <a:buFont typeface="Noto Sans Symbols"/>
              <a:buNone/>
              <a:defRPr sz="1400" b="0" i="0" u="none" strike="noStrike" cap="none">
                <a:solidFill>
                  <a:schemeClr val="lt1"/>
                </a:solidFill>
                <a:latin typeface="Constantia"/>
                <a:ea typeface="Constantia"/>
                <a:cs typeface="Constantia"/>
                <a:sym typeface="Constantia"/>
              </a:defRPr>
            </a:lvl4pPr>
            <a:lvl5pPr marL="2286000" marR="0" lvl="4" indent="-228600" algn="l" rtl="0">
              <a:spcBef>
                <a:spcPts val="280"/>
              </a:spcBef>
              <a:spcAft>
                <a:spcPts val="0"/>
              </a:spcAft>
              <a:buClr>
                <a:schemeClr val="accent4"/>
              </a:buClr>
              <a:buSzPts val="1300"/>
              <a:buFont typeface="Noto Sans Symbols"/>
              <a:buNone/>
              <a:defRPr sz="14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57" name="Google Shape;57;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D0E9ED"/>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58" name="Google Shape;58;p8"/>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D0E9ED"/>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59" name="Google Shape;59;p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D0E9ED"/>
                </a:solidFill>
                <a:latin typeface="Constantia"/>
                <a:ea typeface="Constantia"/>
                <a:cs typeface="Constantia"/>
                <a:sym typeface="Constantia"/>
              </a:defRPr>
            </a:lvl1pPr>
            <a:lvl2pPr marL="0" marR="0" lvl="1" indent="0" algn="r" rtl="0">
              <a:spcBef>
                <a:spcPts val="0"/>
              </a:spcBef>
              <a:buNone/>
              <a:defRPr sz="1200">
                <a:solidFill>
                  <a:srgbClr val="D0E9ED"/>
                </a:solidFill>
                <a:latin typeface="Constantia"/>
                <a:ea typeface="Constantia"/>
                <a:cs typeface="Constantia"/>
                <a:sym typeface="Constantia"/>
              </a:defRPr>
            </a:lvl2pPr>
            <a:lvl3pPr marL="0" marR="0" lvl="2" indent="0" algn="r" rtl="0">
              <a:spcBef>
                <a:spcPts val="0"/>
              </a:spcBef>
              <a:buNone/>
              <a:defRPr sz="1200">
                <a:solidFill>
                  <a:srgbClr val="D0E9ED"/>
                </a:solidFill>
                <a:latin typeface="Constantia"/>
                <a:ea typeface="Constantia"/>
                <a:cs typeface="Constantia"/>
                <a:sym typeface="Constantia"/>
              </a:defRPr>
            </a:lvl3pPr>
            <a:lvl4pPr marL="0" marR="0" lvl="3" indent="0" algn="r" rtl="0">
              <a:spcBef>
                <a:spcPts val="0"/>
              </a:spcBef>
              <a:buNone/>
              <a:defRPr sz="1200">
                <a:solidFill>
                  <a:srgbClr val="D0E9ED"/>
                </a:solidFill>
                <a:latin typeface="Constantia"/>
                <a:ea typeface="Constantia"/>
                <a:cs typeface="Constantia"/>
                <a:sym typeface="Constantia"/>
              </a:defRPr>
            </a:lvl4pPr>
            <a:lvl5pPr marL="0" marR="0" lvl="4" indent="0" algn="r" rtl="0">
              <a:spcBef>
                <a:spcPts val="0"/>
              </a:spcBef>
              <a:buNone/>
              <a:defRPr sz="1200">
                <a:solidFill>
                  <a:srgbClr val="D0E9ED"/>
                </a:solidFill>
                <a:latin typeface="Constantia"/>
                <a:ea typeface="Constantia"/>
                <a:cs typeface="Constantia"/>
                <a:sym typeface="Constantia"/>
              </a:defRPr>
            </a:lvl5pPr>
            <a:lvl6pPr marL="0" marR="0" lvl="5" indent="0" algn="r" rtl="0">
              <a:spcBef>
                <a:spcPts val="0"/>
              </a:spcBef>
              <a:buNone/>
              <a:defRPr sz="1200">
                <a:solidFill>
                  <a:srgbClr val="D0E9ED"/>
                </a:solidFill>
                <a:latin typeface="Constantia"/>
                <a:ea typeface="Constantia"/>
                <a:cs typeface="Constantia"/>
                <a:sym typeface="Constantia"/>
              </a:defRPr>
            </a:lvl6pPr>
            <a:lvl7pPr marL="0" marR="0" lvl="6" indent="0" algn="r" rtl="0">
              <a:spcBef>
                <a:spcPts val="0"/>
              </a:spcBef>
              <a:buNone/>
              <a:defRPr sz="1200">
                <a:solidFill>
                  <a:srgbClr val="D0E9ED"/>
                </a:solidFill>
                <a:latin typeface="Constantia"/>
                <a:ea typeface="Constantia"/>
                <a:cs typeface="Constantia"/>
                <a:sym typeface="Constantia"/>
              </a:defRPr>
            </a:lvl7pPr>
            <a:lvl8pPr marL="0" marR="0" lvl="7" indent="0" algn="r" rtl="0">
              <a:spcBef>
                <a:spcPts val="0"/>
              </a:spcBef>
              <a:buNone/>
              <a:defRPr sz="1200">
                <a:solidFill>
                  <a:srgbClr val="D0E9ED"/>
                </a:solidFill>
                <a:latin typeface="Constantia"/>
                <a:ea typeface="Constantia"/>
                <a:cs typeface="Constantia"/>
                <a:sym typeface="Constantia"/>
              </a:defRPr>
            </a:lvl8pPr>
            <a:lvl9pPr marL="0" marR="0" lvl="8" indent="0" algn="r" rtl="0">
              <a:spcBef>
                <a:spcPts val="0"/>
              </a:spcBef>
              <a:buNone/>
              <a:defRPr sz="1200">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Calibri"/>
              <a:buNone/>
              <a:defRPr sz="5000" b="0" i="0" u="none" strike="noStrike" cap="none">
                <a:solidFill>
                  <a:schemeClr val="dk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2" name="Google Shape;62;p9"/>
          <p:cNvSpPr txBox="1">
            <a:spLocks noGrp="1"/>
          </p:cNvSpPr>
          <p:nvPr>
            <p:ph type="body" idx="1"/>
          </p:nvPr>
        </p:nvSpPr>
        <p:spPr>
          <a:xfrm>
            <a:off x="457200" y="1920085"/>
            <a:ext cx="4038600" cy="4434840"/>
          </a:xfrm>
          <a:prstGeom prst="rect">
            <a:avLst/>
          </a:prstGeom>
          <a:noFill/>
          <a:ln>
            <a:noFill/>
          </a:ln>
        </p:spPr>
        <p:txBody>
          <a:bodyPr spcFirstLastPara="1" wrap="square" lIns="91425" tIns="91425" rIns="91425" bIns="91425" anchor="t" anchorCtr="0">
            <a:no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Constantia"/>
                <a:ea typeface="Constantia"/>
                <a:cs typeface="Constantia"/>
                <a:sym typeface="Constantia"/>
              </a:defRPr>
            </a:lvl3pPr>
            <a:lvl4pPr marL="1828800" marR="0" lvl="3" indent="-302894" algn="l" rtl="0">
              <a:spcBef>
                <a:spcPts val="360"/>
              </a:spcBef>
              <a:spcAft>
                <a:spcPts val="0"/>
              </a:spcAft>
              <a:buClr>
                <a:schemeClr val="accent3"/>
              </a:buClr>
              <a:buSzPts val="1170"/>
              <a:buFont typeface="Noto Sans Symbols"/>
              <a:buChar char="●"/>
              <a:defRPr sz="1800" b="0" i="0" u="none" strike="noStrike" cap="none">
                <a:solidFill>
                  <a:schemeClr val="dk1"/>
                </a:solidFill>
                <a:latin typeface="Constantia"/>
                <a:ea typeface="Constantia"/>
                <a:cs typeface="Constantia"/>
                <a:sym typeface="Constantia"/>
              </a:defRPr>
            </a:lvl4pPr>
            <a:lvl5pPr marL="2286000" marR="0" lvl="4" indent="-302895" algn="l" rtl="0">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63" name="Google Shape;63;p9"/>
          <p:cNvSpPr txBox="1">
            <a:spLocks noGrp="1"/>
          </p:cNvSpPr>
          <p:nvPr>
            <p:ph type="body" idx="2"/>
          </p:nvPr>
        </p:nvSpPr>
        <p:spPr>
          <a:xfrm>
            <a:off x="4648200" y="1920085"/>
            <a:ext cx="4038600" cy="4434840"/>
          </a:xfrm>
          <a:prstGeom prst="rect">
            <a:avLst/>
          </a:prstGeom>
          <a:noFill/>
          <a:ln>
            <a:noFill/>
          </a:ln>
        </p:spPr>
        <p:txBody>
          <a:bodyPr spcFirstLastPara="1" wrap="square" lIns="91425" tIns="91425" rIns="91425" bIns="91425" anchor="t" anchorCtr="0">
            <a:no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Constantia"/>
                <a:ea typeface="Constantia"/>
                <a:cs typeface="Constantia"/>
                <a:sym typeface="Constantia"/>
              </a:defRPr>
            </a:lvl3pPr>
            <a:lvl4pPr marL="1828800" marR="0" lvl="3" indent="-302894" algn="l" rtl="0">
              <a:spcBef>
                <a:spcPts val="360"/>
              </a:spcBef>
              <a:spcAft>
                <a:spcPts val="0"/>
              </a:spcAft>
              <a:buClr>
                <a:schemeClr val="accent3"/>
              </a:buClr>
              <a:buSzPts val="1170"/>
              <a:buFont typeface="Noto Sans Symbols"/>
              <a:buChar char="●"/>
              <a:defRPr sz="1800" b="0" i="0" u="none" strike="noStrike" cap="none">
                <a:solidFill>
                  <a:schemeClr val="dk1"/>
                </a:solidFill>
                <a:latin typeface="Constantia"/>
                <a:ea typeface="Constantia"/>
                <a:cs typeface="Constantia"/>
                <a:sym typeface="Constantia"/>
              </a:defRPr>
            </a:lvl4pPr>
            <a:lvl5pPr marL="2286000" marR="0" lvl="4" indent="-302895" algn="l" rtl="0">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64" name="Google Shape;64;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035C75"/>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65" name="Google Shape;65;p9"/>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035C75"/>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66" name="Google Shape;66;p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035C75"/>
                </a:solidFill>
                <a:latin typeface="Constantia"/>
                <a:ea typeface="Constantia"/>
                <a:cs typeface="Constantia"/>
                <a:sym typeface="Constantia"/>
              </a:defRPr>
            </a:lvl1pPr>
            <a:lvl2pPr marL="0" marR="0" lvl="1" indent="0" algn="r" rtl="0">
              <a:spcBef>
                <a:spcPts val="0"/>
              </a:spcBef>
              <a:buNone/>
              <a:defRPr sz="1200">
                <a:solidFill>
                  <a:srgbClr val="035C75"/>
                </a:solidFill>
                <a:latin typeface="Constantia"/>
                <a:ea typeface="Constantia"/>
                <a:cs typeface="Constantia"/>
                <a:sym typeface="Constantia"/>
              </a:defRPr>
            </a:lvl2pPr>
            <a:lvl3pPr marL="0" marR="0" lvl="2" indent="0" algn="r" rtl="0">
              <a:spcBef>
                <a:spcPts val="0"/>
              </a:spcBef>
              <a:buNone/>
              <a:defRPr sz="1200">
                <a:solidFill>
                  <a:srgbClr val="035C75"/>
                </a:solidFill>
                <a:latin typeface="Constantia"/>
                <a:ea typeface="Constantia"/>
                <a:cs typeface="Constantia"/>
                <a:sym typeface="Constantia"/>
              </a:defRPr>
            </a:lvl3pPr>
            <a:lvl4pPr marL="0" marR="0" lvl="3" indent="0" algn="r" rtl="0">
              <a:spcBef>
                <a:spcPts val="0"/>
              </a:spcBef>
              <a:buNone/>
              <a:defRPr sz="1200">
                <a:solidFill>
                  <a:srgbClr val="035C75"/>
                </a:solidFill>
                <a:latin typeface="Constantia"/>
                <a:ea typeface="Constantia"/>
                <a:cs typeface="Constantia"/>
                <a:sym typeface="Constantia"/>
              </a:defRPr>
            </a:lvl4pPr>
            <a:lvl5pPr marL="0" marR="0" lvl="4" indent="0" algn="r" rtl="0">
              <a:spcBef>
                <a:spcPts val="0"/>
              </a:spcBef>
              <a:buNone/>
              <a:defRPr sz="1200">
                <a:solidFill>
                  <a:srgbClr val="035C75"/>
                </a:solidFill>
                <a:latin typeface="Constantia"/>
                <a:ea typeface="Constantia"/>
                <a:cs typeface="Constantia"/>
                <a:sym typeface="Constantia"/>
              </a:defRPr>
            </a:lvl5pPr>
            <a:lvl6pPr marL="0" marR="0" lvl="5" indent="0" algn="r" rtl="0">
              <a:spcBef>
                <a:spcPts val="0"/>
              </a:spcBef>
              <a:buNone/>
              <a:defRPr sz="1200">
                <a:solidFill>
                  <a:srgbClr val="035C75"/>
                </a:solidFill>
                <a:latin typeface="Constantia"/>
                <a:ea typeface="Constantia"/>
                <a:cs typeface="Constantia"/>
                <a:sym typeface="Constantia"/>
              </a:defRPr>
            </a:lvl6pPr>
            <a:lvl7pPr marL="0" marR="0" lvl="6" indent="0" algn="r" rtl="0">
              <a:spcBef>
                <a:spcPts val="0"/>
              </a:spcBef>
              <a:buNone/>
              <a:defRPr sz="1200">
                <a:solidFill>
                  <a:srgbClr val="035C75"/>
                </a:solidFill>
                <a:latin typeface="Constantia"/>
                <a:ea typeface="Constantia"/>
                <a:cs typeface="Constantia"/>
                <a:sym typeface="Constantia"/>
              </a:defRPr>
            </a:lvl7pPr>
            <a:lvl8pPr marL="0" marR="0" lvl="7" indent="0" algn="r" rtl="0">
              <a:spcBef>
                <a:spcPts val="0"/>
              </a:spcBef>
              <a:buNone/>
              <a:defRPr sz="1200">
                <a:solidFill>
                  <a:srgbClr val="035C75"/>
                </a:solidFill>
                <a:latin typeface="Constantia"/>
                <a:ea typeface="Constantia"/>
                <a:cs typeface="Constantia"/>
                <a:sym typeface="Constantia"/>
              </a:defRPr>
            </a:lvl8pPr>
            <a:lvl9pPr marL="0" marR="0" lvl="8" indent="0" algn="r" rtl="0">
              <a:spcBef>
                <a:spcPts val="0"/>
              </a:spcBef>
              <a:buNone/>
              <a:defRPr sz="1200">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Calibri"/>
              <a:buNone/>
              <a:defRPr sz="5000" b="0" i="0" u="none" strike="noStrike" cap="none">
                <a:solidFill>
                  <a:schemeClr val="dk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9" name="Google Shape;69;p10"/>
          <p:cNvSpPr txBox="1">
            <a:spLocks noGrp="1"/>
          </p:cNvSpPr>
          <p:nvPr>
            <p:ph type="body" idx="1"/>
          </p:nvPr>
        </p:nvSpPr>
        <p:spPr>
          <a:xfrm>
            <a:off x="457200" y="1855248"/>
            <a:ext cx="4040188" cy="659352"/>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480"/>
              </a:spcBef>
              <a:spcAft>
                <a:spcPts val="0"/>
              </a:spcAft>
              <a:buClr>
                <a:schemeClr val="accent3"/>
              </a:buClr>
              <a:buSzPts val="2470"/>
              <a:buFont typeface="Noto Sans Symbols"/>
              <a:buNone/>
              <a:defRPr sz="2400" b="1" i="0" u="none" strike="noStrike" cap="none">
                <a:solidFill>
                  <a:schemeClr val="dk2"/>
                </a:solidFill>
                <a:latin typeface="Constantia"/>
                <a:ea typeface="Constantia"/>
                <a:cs typeface="Constantia"/>
                <a:sym typeface="Constantia"/>
              </a:defRPr>
            </a:lvl1pPr>
            <a:lvl2pPr marL="914400" marR="0" lvl="1" indent="-228600" algn="l" rtl="0">
              <a:spcBef>
                <a:spcPts val="400"/>
              </a:spcBef>
              <a:spcAft>
                <a:spcPts val="0"/>
              </a:spcAft>
              <a:buClr>
                <a:schemeClr val="accent1"/>
              </a:buClr>
              <a:buSzPts val="2040"/>
              <a:buFont typeface="Noto Sans Symbols"/>
              <a:buNone/>
              <a:defRPr sz="2000" b="1" i="0" u="none" strike="noStrike" cap="none">
                <a:solidFill>
                  <a:schemeClr val="dk1"/>
                </a:solidFill>
                <a:latin typeface="Constantia"/>
                <a:ea typeface="Constantia"/>
                <a:cs typeface="Constantia"/>
                <a:sym typeface="Constantia"/>
              </a:defRPr>
            </a:lvl2pPr>
            <a:lvl3pPr marL="1371600" marR="0" lvl="2" indent="-228600" algn="l" rtl="0">
              <a:spcBef>
                <a:spcPts val="360"/>
              </a:spcBef>
              <a:spcAft>
                <a:spcPts val="0"/>
              </a:spcAft>
              <a:buClr>
                <a:schemeClr val="accent2"/>
              </a:buClr>
              <a:buSzPts val="1470"/>
              <a:buFont typeface="Noto Sans Symbols"/>
              <a:buNone/>
              <a:defRPr sz="1800" b="1" i="0" u="none" strike="noStrike" cap="none">
                <a:solidFill>
                  <a:schemeClr val="dk1"/>
                </a:solidFill>
                <a:latin typeface="Constantia"/>
                <a:ea typeface="Constantia"/>
                <a:cs typeface="Constantia"/>
                <a:sym typeface="Constantia"/>
              </a:defRPr>
            </a:lvl3pPr>
            <a:lvl4pPr marL="1828800" marR="0" lvl="3" indent="-228600" algn="l" rtl="0">
              <a:spcBef>
                <a:spcPts val="320"/>
              </a:spcBef>
              <a:spcAft>
                <a:spcPts val="0"/>
              </a:spcAft>
              <a:buClr>
                <a:schemeClr val="accent3"/>
              </a:buClr>
              <a:buSzPts val="1300"/>
              <a:buFont typeface="Noto Sans Symbols"/>
              <a:buNone/>
              <a:defRPr sz="1600" b="1" i="0" u="none" strike="noStrike" cap="none">
                <a:solidFill>
                  <a:schemeClr val="dk1"/>
                </a:solidFill>
                <a:latin typeface="Constantia"/>
                <a:ea typeface="Constantia"/>
                <a:cs typeface="Constantia"/>
                <a:sym typeface="Constantia"/>
              </a:defRPr>
            </a:lvl4pPr>
            <a:lvl5pPr marL="2286000" marR="0" lvl="4" indent="-228600" algn="l" rtl="0">
              <a:spcBef>
                <a:spcPts val="320"/>
              </a:spcBef>
              <a:spcAft>
                <a:spcPts val="0"/>
              </a:spcAft>
              <a:buClr>
                <a:schemeClr val="accent4"/>
              </a:buClr>
              <a:buSzPts val="1300"/>
              <a:buFont typeface="Noto Sans Symbols"/>
              <a:buNone/>
              <a:defRPr sz="1600" b="1"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70" name="Google Shape;70;p10"/>
          <p:cNvSpPr txBox="1">
            <a:spLocks noGrp="1"/>
          </p:cNvSpPr>
          <p:nvPr>
            <p:ph type="body" idx="2"/>
          </p:nvPr>
        </p:nvSpPr>
        <p:spPr>
          <a:xfrm>
            <a:off x="4645025" y="1859757"/>
            <a:ext cx="4041775" cy="654843"/>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480"/>
              </a:spcBef>
              <a:spcAft>
                <a:spcPts val="0"/>
              </a:spcAft>
              <a:buClr>
                <a:schemeClr val="accent3"/>
              </a:buClr>
              <a:buSzPts val="2470"/>
              <a:buFont typeface="Noto Sans Symbols"/>
              <a:buNone/>
              <a:defRPr sz="2400" b="1" i="0" u="none" strike="noStrike" cap="none">
                <a:solidFill>
                  <a:schemeClr val="dk2"/>
                </a:solidFill>
                <a:latin typeface="Constantia"/>
                <a:ea typeface="Constantia"/>
                <a:cs typeface="Constantia"/>
                <a:sym typeface="Constantia"/>
              </a:defRPr>
            </a:lvl1pPr>
            <a:lvl2pPr marL="914400" marR="0" lvl="1" indent="-228600" algn="l" rtl="0">
              <a:spcBef>
                <a:spcPts val="400"/>
              </a:spcBef>
              <a:spcAft>
                <a:spcPts val="0"/>
              </a:spcAft>
              <a:buClr>
                <a:schemeClr val="accent1"/>
              </a:buClr>
              <a:buSzPts val="2040"/>
              <a:buFont typeface="Noto Sans Symbols"/>
              <a:buNone/>
              <a:defRPr sz="2000" b="1" i="0" u="none" strike="noStrike" cap="none">
                <a:solidFill>
                  <a:schemeClr val="dk1"/>
                </a:solidFill>
                <a:latin typeface="Constantia"/>
                <a:ea typeface="Constantia"/>
                <a:cs typeface="Constantia"/>
                <a:sym typeface="Constantia"/>
              </a:defRPr>
            </a:lvl2pPr>
            <a:lvl3pPr marL="1371600" marR="0" lvl="2" indent="-228600" algn="l" rtl="0">
              <a:spcBef>
                <a:spcPts val="360"/>
              </a:spcBef>
              <a:spcAft>
                <a:spcPts val="0"/>
              </a:spcAft>
              <a:buClr>
                <a:schemeClr val="accent2"/>
              </a:buClr>
              <a:buSzPts val="1470"/>
              <a:buFont typeface="Noto Sans Symbols"/>
              <a:buNone/>
              <a:defRPr sz="1800" b="1" i="0" u="none" strike="noStrike" cap="none">
                <a:solidFill>
                  <a:schemeClr val="dk1"/>
                </a:solidFill>
                <a:latin typeface="Constantia"/>
                <a:ea typeface="Constantia"/>
                <a:cs typeface="Constantia"/>
                <a:sym typeface="Constantia"/>
              </a:defRPr>
            </a:lvl3pPr>
            <a:lvl4pPr marL="1828800" marR="0" lvl="3" indent="-228600" algn="l" rtl="0">
              <a:spcBef>
                <a:spcPts val="320"/>
              </a:spcBef>
              <a:spcAft>
                <a:spcPts val="0"/>
              </a:spcAft>
              <a:buClr>
                <a:schemeClr val="accent3"/>
              </a:buClr>
              <a:buSzPts val="1300"/>
              <a:buFont typeface="Noto Sans Symbols"/>
              <a:buNone/>
              <a:defRPr sz="1600" b="1" i="0" u="none" strike="noStrike" cap="none">
                <a:solidFill>
                  <a:schemeClr val="dk1"/>
                </a:solidFill>
                <a:latin typeface="Constantia"/>
                <a:ea typeface="Constantia"/>
                <a:cs typeface="Constantia"/>
                <a:sym typeface="Constantia"/>
              </a:defRPr>
            </a:lvl4pPr>
            <a:lvl5pPr marL="2286000" marR="0" lvl="4" indent="-228600" algn="l" rtl="0">
              <a:spcBef>
                <a:spcPts val="320"/>
              </a:spcBef>
              <a:spcAft>
                <a:spcPts val="0"/>
              </a:spcAft>
              <a:buClr>
                <a:schemeClr val="accent4"/>
              </a:buClr>
              <a:buSzPts val="1300"/>
              <a:buFont typeface="Noto Sans Symbols"/>
              <a:buNone/>
              <a:defRPr sz="1600" b="1"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71" name="Google Shape;71;p10"/>
          <p:cNvSpPr txBox="1">
            <a:spLocks noGrp="1"/>
          </p:cNvSpPr>
          <p:nvPr>
            <p:ph type="body" idx="3"/>
          </p:nvPr>
        </p:nvSpPr>
        <p:spPr>
          <a:xfrm>
            <a:off x="457200" y="2514600"/>
            <a:ext cx="4040188" cy="3845720"/>
          </a:xfrm>
          <a:prstGeom prst="rect">
            <a:avLst/>
          </a:prstGeom>
          <a:noFill/>
          <a:ln>
            <a:noFill/>
          </a:ln>
        </p:spPr>
        <p:txBody>
          <a:bodyPr spcFirstLastPara="1" wrap="square" lIns="91425" tIns="91425" rIns="91425" bIns="91425" anchor="t" anchorCtr="0">
            <a:noAutofit/>
          </a:bodyPr>
          <a:lstStyle>
            <a:lvl1pPr marL="457200" marR="0" lvl="0" indent="-361315" algn="l" rtl="0">
              <a:spcBef>
                <a:spcPts val="440"/>
              </a:spcBef>
              <a:spcAft>
                <a:spcPts val="0"/>
              </a:spcAft>
              <a:buClr>
                <a:schemeClr val="accent3"/>
              </a:buClr>
              <a:buSzPts val="2090"/>
              <a:buFont typeface="Noto Sans Symbols"/>
              <a:buChar char="●"/>
              <a:defRPr sz="2200" b="0" i="0" u="none" strike="noStrike" cap="none">
                <a:solidFill>
                  <a:schemeClr val="dk1"/>
                </a:solidFill>
                <a:latin typeface="Constantia"/>
                <a:ea typeface="Constantia"/>
                <a:cs typeface="Constantia"/>
                <a:sym typeface="Constantia"/>
              </a:defRPr>
            </a:lvl1pPr>
            <a:lvl2pPr marL="914400" marR="0" lvl="1" indent="-336550" algn="l" rtl="0">
              <a:spcBef>
                <a:spcPts val="400"/>
              </a:spcBef>
              <a:spcAft>
                <a:spcPts val="0"/>
              </a:spcAft>
              <a:buClr>
                <a:schemeClr val="accent1"/>
              </a:buClr>
              <a:buSzPts val="1700"/>
              <a:buFont typeface="Noto Sans Symbols"/>
              <a:buChar char="●"/>
              <a:defRPr sz="2000" b="0" i="0" u="none" strike="noStrike" cap="none">
                <a:solidFill>
                  <a:schemeClr val="dk1"/>
                </a:solidFill>
                <a:latin typeface="Constantia"/>
                <a:ea typeface="Constantia"/>
                <a:cs typeface="Constantia"/>
                <a:sym typeface="Constantia"/>
              </a:defRPr>
            </a:lvl2pPr>
            <a:lvl3pPr marL="1371600" marR="0" lvl="2" indent="-308610" algn="l" rtl="0">
              <a:spcBef>
                <a:spcPts val="360"/>
              </a:spcBef>
              <a:spcAft>
                <a:spcPts val="0"/>
              </a:spcAft>
              <a:buClr>
                <a:schemeClr val="accent2"/>
              </a:buClr>
              <a:buSzPts val="1260"/>
              <a:buFont typeface="Noto Sans Symbols"/>
              <a:buChar char="●"/>
              <a:defRPr sz="1800" b="0" i="0" u="none" strike="noStrike" cap="none">
                <a:solidFill>
                  <a:schemeClr val="dk1"/>
                </a:solidFill>
                <a:latin typeface="Constantia"/>
                <a:ea typeface="Constantia"/>
                <a:cs typeface="Constantia"/>
                <a:sym typeface="Constantia"/>
              </a:defRPr>
            </a:lvl3pPr>
            <a:lvl4pPr marL="1828800" marR="0" lvl="3" indent="-294639" algn="l" rtl="0">
              <a:spcBef>
                <a:spcPts val="320"/>
              </a:spcBef>
              <a:spcAft>
                <a:spcPts val="0"/>
              </a:spcAft>
              <a:buClr>
                <a:schemeClr val="accent3"/>
              </a:buClr>
              <a:buSzPts val="1040"/>
              <a:buFont typeface="Noto Sans Symbols"/>
              <a:buChar char="●"/>
              <a:defRPr sz="1600" b="0" i="0" u="none" strike="noStrike" cap="none">
                <a:solidFill>
                  <a:schemeClr val="dk1"/>
                </a:solidFill>
                <a:latin typeface="Constantia"/>
                <a:ea typeface="Constantia"/>
                <a:cs typeface="Constantia"/>
                <a:sym typeface="Constantia"/>
              </a:defRPr>
            </a:lvl4pPr>
            <a:lvl5pPr marL="2286000" marR="0" lvl="4" indent="-294639" algn="l" rtl="0">
              <a:spcBef>
                <a:spcPts val="320"/>
              </a:spcBef>
              <a:spcAft>
                <a:spcPts val="0"/>
              </a:spcAft>
              <a:buClr>
                <a:schemeClr val="accent4"/>
              </a:buClr>
              <a:buSzPts val="1040"/>
              <a:buFont typeface="Noto Sans Symbols"/>
              <a:buChar char="●"/>
              <a:defRPr sz="16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72" name="Google Shape;72;p10"/>
          <p:cNvSpPr txBox="1">
            <a:spLocks noGrp="1"/>
          </p:cNvSpPr>
          <p:nvPr>
            <p:ph type="body" idx="4"/>
          </p:nvPr>
        </p:nvSpPr>
        <p:spPr>
          <a:xfrm>
            <a:off x="4645025" y="2514600"/>
            <a:ext cx="4041775" cy="3845720"/>
          </a:xfrm>
          <a:prstGeom prst="rect">
            <a:avLst/>
          </a:prstGeom>
          <a:noFill/>
          <a:ln>
            <a:noFill/>
          </a:ln>
        </p:spPr>
        <p:txBody>
          <a:bodyPr spcFirstLastPara="1" wrap="square" lIns="91425" tIns="91425" rIns="91425" bIns="91425" anchor="t" anchorCtr="0">
            <a:noAutofit/>
          </a:bodyPr>
          <a:lstStyle>
            <a:lvl1pPr marL="457200" marR="0" lvl="0" indent="-361315" algn="l" rtl="0">
              <a:spcBef>
                <a:spcPts val="440"/>
              </a:spcBef>
              <a:spcAft>
                <a:spcPts val="0"/>
              </a:spcAft>
              <a:buClr>
                <a:schemeClr val="accent3"/>
              </a:buClr>
              <a:buSzPts val="2090"/>
              <a:buFont typeface="Noto Sans Symbols"/>
              <a:buChar char="●"/>
              <a:defRPr sz="2200" b="0" i="0" u="none" strike="noStrike" cap="none">
                <a:solidFill>
                  <a:schemeClr val="dk1"/>
                </a:solidFill>
                <a:latin typeface="Constantia"/>
                <a:ea typeface="Constantia"/>
                <a:cs typeface="Constantia"/>
                <a:sym typeface="Constantia"/>
              </a:defRPr>
            </a:lvl1pPr>
            <a:lvl2pPr marL="914400" marR="0" lvl="1" indent="-336550" algn="l" rtl="0">
              <a:spcBef>
                <a:spcPts val="400"/>
              </a:spcBef>
              <a:spcAft>
                <a:spcPts val="0"/>
              </a:spcAft>
              <a:buClr>
                <a:schemeClr val="accent1"/>
              </a:buClr>
              <a:buSzPts val="1700"/>
              <a:buFont typeface="Noto Sans Symbols"/>
              <a:buChar char="●"/>
              <a:defRPr sz="2000" b="0" i="0" u="none" strike="noStrike" cap="none">
                <a:solidFill>
                  <a:schemeClr val="dk1"/>
                </a:solidFill>
                <a:latin typeface="Constantia"/>
                <a:ea typeface="Constantia"/>
                <a:cs typeface="Constantia"/>
                <a:sym typeface="Constantia"/>
              </a:defRPr>
            </a:lvl2pPr>
            <a:lvl3pPr marL="1371600" marR="0" lvl="2" indent="-308610" algn="l" rtl="0">
              <a:spcBef>
                <a:spcPts val="360"/>
              </a:spcBef>
              <a:spcAft>
                <a:spcPts val="0"/>
              </a:spcAft>
              <a:buClr>
                <a:schemeClr val="accent2"/>
              </a:buClr>
              <a:buSzPts val="1260"/>
              <a:buFont typeface="Noto Sans Symbols"/>
              <a:buChar char="●"/>
              <a:defRPr sz="1800" b="0" i="0" u="none" strike="noStrike" cap="none">
                <a:solidFill>
                  <a:schemeClr val="dk1"/>
                </a:solidFill>
                <a:latin typeface="Constantia"/>
                <a:ea typeface="Constantia"/>
                <a:cs typeface="Constantia"/>
                <a:sym typeface="Constantia"/>
              </a:defRPr>
            </a:lvl3pPr>
            <a:lvl4pPr marL="1828800" marR="0" lvl="3" indent="-294639" algn="l" rtl="0">
              <a:spcBef>
                <a:spcPts val="320"/>
              </a:spcBef>
              <a:spcAft>
                <a:spcPts val="0"/>
              </a:spcAft>
              <a:buClr>
                <a:schemeClr val="accent3"/>
              </a:buClr>
              <a:buSzPts val="1040"/>
              <a:buFont typeface="Noto Sans Symbols"/>
              <a:buChar char="●"/>
              <a:defRPr sz="1600" b="0" i="0" u="none" strike="noStrike" cap="none">
                <a:solidFill>
                  <a:schemeClr val="dk1"/>
                </a:solidFill>
                <a:latin typeface="Constantia"/>
                <a:ea typeface="Constantia"/>
                <a:cs typeface="Constantia"/>
                <a:sym typeface="Constantia"/>
              </a:defRPr>
            </a:lvl4pPr>
            <a:lvl5pPr marL="2286000" marR="0" lvl="4" indent="-294639" algn="l" rtl="0">
              <a:spcBef>
                <a:spcPts val="320"/>
              </a:spcBef>
              <a:spcAft>
                <a:spcPts val="0"/>
              </a:spcAft>
              <a:buClr>
                <a:schemeClr val="accent4"/>
              </a:buClr>
              <a:buSzPts val="1040"/>
              <a:buFont typeface="Noto Sans Symbols"/>
              <a:buChar char="●"/>
              <a:defRPr sz="16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73" name="Google Shape;73;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035C75"/>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74" name="Google Shape;74;p10"/>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035C75"/>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75" name="Google Shape;75;p1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035C75"/>
                </a:solidFill>
                <a:latin typeface="Constantia"/>
                <a:ea typeface="Constantia"/>
                <a:cs typeface="Constantia"/>
                <a:sym typeface="Constantia"/>
              </a:defRPr>
            </a:lvl1pPr>
            <a:lvl2pPr marL="0" marR="0" lvl="1" indent="0" algn="r" rtl="0">
              <a:spcBef>
                <a:spcPts val="0"/>
              </a:spcBef>
              <a:buNone/>
              <a:defRPr sz="1200">
                <a:solidFill>
                  <a:srgbClr val="035C75"/>
                </a:solidFill>
                <a:latin typeface="Constantia"/>
                <a:ea typeface="Constantia"/>
                <a:cs typeface="Constantia"/>
                <a:sym typeface="Constantia"/>
              </a:defRPr>
            </a:lvl2pPr>
            <a:lvl3pPr marL="0" marR="0" lvl="2" indent="0" algn="r" rtl="0">
              <a:spcBef>
                <a:spcPts val="0"/>
              </a:spcBef>
              <a:buNone/>
              <a:defRPr sz="1200">
                <a:solidFill>
                  <a:srgbClr val="035C75"/>
                </a:solidFill>
                <a:latin typeface="Constantia"/>
                <a:ea typeface="Constantia"/>
                <a:cs typeface="Constantia"/>
                <a:sym typeface="Constantia"/>
              </a:defRPr>
            </a:lvl3pPr>
            <a:lvl4pPr marL="0" marR="0" lvl="3" indent="0" algn="r" rtl="0">
              <a:spcBef>
                <a:spcPts val="0"/>
              </a:spcBef>
              <a:buNone/>
              <a:defRPr sz="1200">
                <a:solidFill>
                  <a:srgbClr val="035C75"/>
                </a:solidFill>
                <a:latin typeface="Constantia"/>
                <a:ea typeface="Constantia"/>
                <a:cs typeface="Constantia"/>
                <a:sym typeface="Constantia"/>
              </a:defRPr>
            </a:lvl4pPr>
            <a:lvl5pPr marL="0" marR="0" lvl="4" indent="0" algn="r" rtl="0">
              <a:spcBef>
                <a:spcPts val="0"/>
              </a:spcBef>
              <a:buNone/>
              <a:defRPr sz="1200">
                <a:solidFill>
                  <a:srgbClr val="035C75"/>
                </a:solidFill>
                <a:latin typeface="Constantia"/>
                <a:ea typeface="Constantia"/>
                <a:cs typeface="Constantia"/>
                <a:sym typeface="Constantia"/>
              </a:defRPr>
            </a:lvl5pPr>
            <a:lvl6pPr marL="0" marR="0" lvl="5" indent="0" algn="r" rtl="0">
              <a:spcBef>
                <a:spcPts val="0"/>
              </a:spcBef>
              <a:buNone/>
              <a:defRPr sz="1200">
                <a:solidFill>
                  <a:srgbClr val="035C75"/>
                </a:solidFill>
                <a:latin typeface="Constantia"/>
                <a:ea typeface="Constantia"/>
                <a:cs typeface="Constantia"/>
                <a:sym typeface="Constantia"/>
              </a:defRPr>
            </a:lvl6pPr>
            <a:lvl7pPr marL="0" marR="0" lvl="6" indent="0" algn="r" rtl="0">
              <a:spcBef>
                <a:spcPts val="0"/>
              </a:spcBef>
              <a:buNone/>
              <a:defRPr sz="1200">
                <a:solidFill>
                  <a:srgbClr val="035C75"/>
                </a:solidFill>
                <a:latin typeface="Constantia"/>
                <a:ea typeface="Constantia"/>
                <a:cs typeface="Constantia"/>
                <a:sym typeface="Constantia"/>
              </a:defRPr>
            </a:lvl7pPr>
            <a:lvl8pPr marL="0" marR="0" lvl="7" indent="0" algn="r" rtl="0">
              <a:spcBef>
                <a:spcPts val="0"/>
              </a:spcBef>
              <a:buNone/>
              <a:defRPr sz="1200">
                <a:solidFill>
                  <a:srgbClr val="035C75"/>
                </a:solidFill>
                <a:latin typeface="Constantia"/>
                <a:ea typeface="Constantia"/>
                <a:cs typeface="Constantia"/>
                <a:sym typeface="Constantia"/>
              </a:defRPr>
            </a:lvl8pPr>
            <a:lvl9pPr marL="0" marR="0" lvl="8" indent="0" algn="r" rtl="0">
              <a:spcBef>
                <a:spcPts val="0"/>
              </a:spcBef>
              <a:buNone/>
              <a:defRPr sz="1200">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685800" y="514352"/>
            <a:ext cx="2743200"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Calibri"/>
              <a:buNone/>
              <a:defRPr sz="2600" b="0" i="0" u="none" strike="noStrike" cap="none">
                <a:solidFill>
                  <a:schemeClr val="dk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8" name="Google Shape;78;p11"/>
          <p:cNvSpPr txBox="1">
            <a:spLocks noGrp="1"/>
          </p:cNvSpPr>
          <p:nvPr>
            <p:ph type="body" idx="1"/>
          </p:nvPr>
        </p:nvSpPr>
        <p:spPr>
          <a:xfrm>
            <a:off x="685800" y="1676400"/>
            <a:ext cx="2743200" cy="45720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accent3"/>
              </a:buClr>
              <a:buSzPts val="2470"/>
              <a:buFont typeface="Noto Sans Symbols"/>
              <a:buNone/>
              <a:defRPr sz="1400" b="0" i="0" u="none" strike="noStrike" cap="none">
                <a:solidFill>
                  <a:schemeClr val="dk1"/>
                </a:solidFill>
                <a:latin typeface="Constantia"/>
                <a:ea typeface="Constantia"/>
                <a:cs typeface="Constantia"/>
                <a:sym typeface="Constantia"/>
              </a:defRPr>
            </a:lvl1pPr>
            <a:lvl2pPr marL="914400" marR="0" lvl="1" indent="-228600" algn="l" rtl="0">
              <a:spcBef>
                <a:spcPts val="240"/>
              </a:spcBef>
              <a:spcAft>
                <a:spcPts val="0"/>
              </a:spcAft>
              <a:buClr>
                <a:schemeClr val="accent1"/>
              </a:buClr>
              <a:buSzPts val="2040"/>
              <a:buFont typeface="Noto Sans Symbols"/>
              <a:buNone/>
              <a:defRPr sz="1200" b="0" i="0" u="none" strike="noStrike" cap="none">
                <a:solidFill>
                  <a:schemeClr val="dk1"/>
                </a:solidFill>
                <a:latin typeface="Constantia"/>
                <a:ea typeface="Constantia"/>
                <a:cs typeface="Constantia"/>
                <a:sym typeface="Constantia"/>
              </a:defRPr>
            </a:lvl2pPr>
            <a:lvl3pPr marL="1371600" marR="0" lvl="2" indent="-228600" algn="l" rtl="0">
              <a:spcBef>
                <a:spcPts val="200"/>
              </a:spcBef>
              <a:spcAft>
                <a:spcPts val="0"/>
              </a:spcAft>
              <a:buClr>
                <a:schemeClr val="accent2"/>
              </a:buClr>
              <a:buSzPts val="1470"/>
              <a:buFont typeface="Noto Sans Symbols"/>
              <a:buNone/>
              <a:defRPr sz="1000" b="0" i="0" u="none" strike="noStrike" cap="none">
                <a:solidFill>
                  <a:schemeClr val="dk1"/>
                </a:solidFill>
                <a:latin typeface="Constantia"/>
                <a:ea typeface="Constantia"/>
                <a:cs typeface="Constantia"/>
                <a:sym typeface="Constantia"/>
              </a:defRPr>
            </a:lvl3pPr>
            <a:lvl4pPr marL="1828800" marR="0" lvl="3" indent="-228600" algn="l" rtl="0">
              <a:spcBef>
                <a:spcPts val="180"/>
              </a:spcBef>
              <a:spcAft>
                <a:spcPts val="0"/>
              </a:spcAft>
              <a:buClr>
                <a:schemeClr val="accent3"/>
              </a:buClr>
              <a:buSzPts val="1300"/>
              <a:buFont typeface="Noto Sans Symbols"/>
              <a:buNone/>
              <a:defRPr sz="900" b="0" i="0" u="none" strike="noStrike" cap="none">
                <a:solidFill>
                  <a:schemeClr val="dk1"/>
                </a:solidFill>
                <a:latin typeface="Constantia"/>
                <a:ea typeface="Constantia"/>
                <a:cs typeface="Constantia"/>
                <a:sym typeface="Constantia"/>
              </a:defRPr>
            </a:lvl4pPr>
            <a:lvl5pPr marL="2286000" marR="0" lvl="4" indent="-228600" algn="l" rtl="0">
              <a:spcBef>
                <a:spcPts val="180"/>
              </a:spcBef>
              <a:spcAft>
                <a:spcPts val="0"/>
              </a:spcAft>
              <a:buClr>
                <a:schemeClr val="accent4"/>
              </a:buClr>
              <a:buSzPts val="1300"/>
              <a:buFont typeface="Noto Sans Symbols"/>
              <a:buNone/>
              <a:defRPr sz="9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79" name="Google Shape;79;p11"/>
          <p:cNvSpPr txBox="1">
            <a:spLocks noGrp="1"/>
          </p:cNvSpPr>
          <p:nvPr>
            <p:ph type="body" idx="2"/>
          </p:nvPr>
        </p:nvSpPr>
        <p:spPr>
          <a:xfrm>
            <a:off x="3575050" y="1676400"/>
            <a:ext cx="5111750" cy="4572000"/>
          </a:xfrm>
          <a:prstGeom prst="rect">
            <a:avLst/>
          </a:prstGeom>
          <a:noFill/>
          <a:ln>
            <a:noFill/>
          </a:ln>
        </p:spPr>
        <p:txBody>
          <a:bodyPr spcFirstLastPara="1" wrap="square" lIns="91425" tIns="91425" rIns="91425" bIns="91425" anchor="t" anchorCtr="0">
            <a:noAutofit/>
          </a:bodyPr>
          <a:lstStyle>
            <a:lvl1pPr marL="457200" marR="0" lvl="0" indent="-397510" algn="l" rtl="0">
              <a:spcBef>
                <a:spcPts val="560"/>
              </a:spcBef>
              <a:spcAft>
                <a:spcPts val="0"/>
              </a:spcAft>
              <a:buClr>
                <a:schemeClr val="accent3"/>
              </a:buClr>
              <a:buSzPts val="2660"/>
              <a:buFont typeface="Noto Sans Symbols"/>
              <a:buChar char="●"/>
              <a:defRPr sz="2800" b="0" i="0" u="none" strike="noStrike" cap="none">
                <a:solidFill>
                  <a:schemeClr val="dk1"/>
                </a:solidFill>
                <a:latin typeface="Constantia"/>
                <a:ea typeface="Constantia"/>
                <a:cs typeface="Constantia"/>
                <a:sym typeface="Constantia"/>
              </a:defRPr>
            </a:lvl1pPr>
            <a:lvl2pPr marL="914400" marR="0" lvl="1" indent="-368935" algn="l" rtl="0">
              <a:spcBef>
                <a:spcPts val="520"/>
              </a:spcBef>
              <a:spcAft>
                <a:spcPts val="0"/>
              </a:spcAft>
              <a:buClr>
                <a:schemeClr val="accent1"/>
              </a:buClr>
              <a:buSzPts val="2210"/>
              <a:buFont typeface="Noto Sans Symbols"/>
              <a:buChar char="●"/>
              <a:defRPr sz="2600" b="0" i="0" u="none" strike="noStrike" cap="none">
                <a:solidFill>
                  <a:schemeClr val="dk1"/>
                </a:solidFill>
                <a:latin typeface="Constantia"/>
                <a:ea typeface="Constantia"/>
                <a:cs typeface="Constantia"/>
                <a:sym typeface="Constantia"/>
              </a:defRPr>
            </a:lvl2pPr>
            <a:lvl3pPr marL="1371600" marR="0" lvl="2" indent="-335280" algn="l" rtl="0">
              <a:spcBef>
                <a:spcPts val="480"/>
              </a:spcBef>
              <a:spcAft>
                <a:spcPts val="0"/>
              </a:spcAft>
              <a:buClr>
                <a:schemeClr val="accent2"/>
              </a:buClr>
              <a:buSzPts val="1680"/>
              <a:buFont typeface="Noto Sans Symbols"/>
              <a:buChar char="●"/>
              <a:defRPr sz="24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02895" algn="l" rtl="0">
              <a:spcBef>
                <a:spcPts val="360"/>
              </a:spcBef>
              <a:spcAft>
                <a:spcPts val="0"/>
              </a:spcAft>
              <a:buClr>
                <a:schemeClr val="accent4"/>
              </a:buClr>
              <a:buSzPts val="1170"/>
              <a:buFont typeface="Noto Sans Symbols"/>
              <a:buChar char="●"/>
              <a:defRPr sz="18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80" name="Google Shape;80;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035C75"/>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81" name="Google Shape;81;p11"/>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035C75"/>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82" name="Google Shape;82;p1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a:solidFill>
                  <a:srgbClr val="035C75"/>
                </a:solidFill>
                <a:latin typeface="Constantia"/>
                <a:ea typeface="Constantia"/>
                <a:cs typeface="Constantia"/>
                <a:sym typeface="Constantia"/>
              </a:defRPr>
            </a:lvl1pPr>
            <a:lvl2pPr marL="0" marR="0" lvl="1" indent="0" algn="r" rtl="0">
              <a:spcBef>
                <a:spcPts val="0"/>
              </a:spcBef>
              <a:buNone/>
              <a:defRPr sz="1200">
                <a:solidFill>
                  <a:srgbClr val="035C75"/>
                </a:solidFill>
                <a:latin typeface="Constantia"/>
                <a:ea typeface="Constantia"/>
                <a:cs typeface="Constantia"/>
                <a:sym typeface="Constantia"/>
              </a:defRPr>
            </a:lvl2pPr>
            <a:lvl3pPr marL="0" marR="0" lvl="2" indent="0" algn="r" rtl="0">
              <a:spcBef>
                <a:spcPts val="0"/>
              </a:spcBef>
              <a:buNone/>
              <a:defRPr sz="1200">
                <a:solidFill>
                  <a:srgbClr val="035C75"/>
                </a:solidFill>
                <a:latin typeface="Constantia"/>
                <a:ea typeface="Constantia"/>
                <a:cs typeface="Constantia"/>
                <a:sym typeface="Constantia"/>
              </a:defRPr>
            </a:lvl3pPr>
            <a:lvl4pPr marL="0" marR="0" lvl="3" indent="0" algn="r" rtl="0">
              <a:spcBef>
                <a:spcPts val="0"/>
              </a:spcBef>
              <a:buNone/>
              <a:defRPr sz="1200">
                <a:solidFill>
                  <a:srgbClr val="035C75"/>
                </a:solidFill>
                <a:latin typeface="Constantia"/>
                <a:ea typeface="Constantia"/>
                <a:cs typeface="Constantia"/>
                <a:sym typeface="Constantia"/>
              </a:defRPr>
            </a:lvl4pPr>
            <a:lvl5pPr marL="0" marR="0" lvl="4" indent="0" algn="r" rtl="0">
              <a:spcBef>
                <a:spcPts val="0"/>
              </a:spcBef>
              <a:buNone/>
              <a:defRPr sz="1200">
                <a:solidFill>
                  <a:srgbClr val="035C75"/>
                </a:solidFill>
                <a:latin typeface="Constantia"/>
                <a:ea typeface="Constantia"/>
                <a:cs typeface="Constantia"/>
                <a:sym typeface="Constantia"/>
              </a:defRPr>
            </a:lvl5pPr>
            <a:lvl6pPr marL="0" marR="0" lvl="5" indent="0" algn="r" rtl="0">
              <a:spcBef>
                <a:spcPts val="0"/>
              </a:spcBef>
              <a:buNone/>
              <a:defRPr sz="1200">
                <a:solidFill>
                  <a:srgbClr val="035C75"/>
                </a:solidFill>
                <a:latin typeface="Constantia"/>
                <a:ea typeface="Constantia"/>
                <a:cs typeface="Constantia"/>
                <a:sym typeface="Constantia"/>
              </a:defRPr>
            </a:lvl6pPr>
            <a:lvl7pPr marL="0" marR="0" lvl="6" indent="0" algn="r" rtl="0">
              <a:spcBef>
                <a:spcPts val="0"/>
              </a:spcBef>
              <a:buNone/>
              <a:defRPr sz="1200">
                <a:solidFill>
                  <a:srgbClr val="035C75"/>
                </a:solidFill>
                <a:latin typeface="Constantia"/>
                <a:ea typeface="Constantia"/>
                <a:cs typeface="Constantia"/>
                <a:sym typeface="Constantia"/>
              </a:defRPr>
            </a:lvl7pPr>
            <a:lvl8pPr marL="0" marR="0" lvl="7" indent="0" algn="r" rtl="0">
              <a:spcBef>
                <a:spcPts val="0"/>
              </a:spcBef>
              <a:buNone/>
              <a:defRPr sz="1200">
                <a:solidFill>
                  <a:srgbClr val="035C75"/>
                </a:solidFill>
                <a:latin typeface="Constantia"/>
                <a:ea typeface="Constantia"/>
                <a:cs typeface="Constantia"/>
                <a:sym typeface="Constantia"/>
              </a:defRPr>
            </a:lvl8pPr>
            <a:lvl9pPr marL="0" marR="0" lvl="8" indent="0" algn="r" rtl="0">
              <a:spcBef>
                <a:spcPts val="0"/>
              </a:spcBef>
              <a:buNone/>
              <a:defRPr sz="1200">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0" sy="65000" flip="none" algn="tl"/>
        </a:blipFill>
        <a:effectLst/>
      </p:bgPr>
    </p:bg>
    <p:spTree>
      <p:nvGrpSpPr>
        <p:cNvPr id="1" name="Shape 5"/>
        <p:cNvGrpSpPr/>
        <p:nvPr/>
      </p:nvGrpSpPr>
      <p:grpSpPr>
        <a:xfrm>
          <a:off x="0" y="0"/>
          <a:ext cx="0" cy="0"/>
          <a:chOff x="0" y="0"/>
          <a:chExt cx="0" cy="0"/>
        </a:xfrm>
      </p:grpSpPr>
      <p:sp>
        <p:nvSpPr>
          <p:cNvPr id="6" name="Google Shape;6;p1"/>
          <p:cNvSpPr/>
          <p:nvPr/>
        </p:nvSpPr>
        <p:spPr>
          <a:xfrm>
            <a:off x="-9525" y="-7144"/>
            <a:ext cx="9163050" cy="1041400"/>
          </a:xfrm>
          <a:custGeom>
            <a:avLst/>
            <a:gdLst/>
            <a:ahLst/>
            <a:cxnLst/>
            <a:rect l="l" t="t" r="r" b="b"/>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7" name="Google Shape;7;p1"/>
          <p:cNvSpPr/>
          <p:nvPr/>
        </p:nvSpPr>
        <p:spPr>
          <a:xfrm>
            <a:off x="4381500" y="-7144"/>
            <a:ext cx="4762500" cy="638175"/>
          </a:xfrm>
          <a:custGeom>
            <a:avLst/>
            <a:gdLst/>
            <a:ahLst/>
            <a:cxnLst/>
            <a:rect l="l" t="t" r="r" b="b"/>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8" name="Google Shape;8;p1"/>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2"/>
              </a:buClr>
              <a:buSzPts val="1400"/>
              <a:buFont typeface="Calibri"/>
              <a:buNone/>
              <a:defRPr sz="5000" b="0" i="0" u="none" strike="noStrike" cap="none">
                <a:solidFill>
                  <a:schemeClr val="lt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 name="Google Shape;9;p1"/>
          <p:cNvSpPr txBox="1">
            <a:spLocks noGrp="1"/>
          </p:cNvSpPr>
          <p:nvPr>
            <p:ph type="body" idx="1"/>
          </p:nvPr>
        </p:nvSpPr>
        <p:spPr>
          <a:xfrm>
            <a:off x="457200" y="1935480"/>
            <a:ext cx="8229600" cy="4389120"/>
          </a:xfrm>
          <a:prstGeom prst="rect">
            <a:avLst/>
          </a:prstGeom>
          <a:noFill/>
          <a:ln>
            <a:noFill/>
          </a:ln>
        </p:spPr>
        <p:txBody>
          <a:bodyPr spcFirstLastPara="1" wrap="square" lIns="91425" tIns="91425" rIns="91425" bIns="91425" anchor="t" anchorCtr="0">
            <a:no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0" name="Google Shape;10;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1" name="Google Shape;11;p1"/>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2" name="Google Shape;12;p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i="0" u="none" strike="noStrike" cap="none">
                <a:solidFill>
                  <a:srgbClr val="D0E9ED"/>
                </a:solidFill>
                <a:latin typeface="Constantia"/>
                <a:ea typeface="Constantia"/>
                <a:cs typeface="Constantia"/>
                <a:sym typeface="Constantia"/>
              </a:defRPr>
            </a:lvl1pPr>
            <a:lvl2pPr marL="0" marR="0" lvl="1" indent="0" algn="r" rtl="0">
              <a:spcBef>
                <a:spcPts val="0"/>
              </a:spcBef>
              <a:buNone/>
              <a:defRPr sz="1200" b="0" i="0" u="none" strike="noStrike" cap="none">
                <a:solidFill>
                  <a:srgbClr val="D0E9ED"/>
                </a:solidFill>
                <a:latin typeface="Constantia"/>
                <a:ea typeface="Constantia"/>
                <a:cs typeface="Constantia"/>
                <a:sym typeface="Constantia"/>
              </a:defRPr>
            </a:lvl2pPr>
            <a:lvl3pPr marL="0" marR="0" lvl="2" indent="0" algn="r" rtl="0">
              <a:spcBef>
                <a:spcPts val="0"/>
              </a:spcBef>
              <a:buNone/>
              <a:defRPr sz="1200" b="0" i="0" u="none" strike="noStrike" cap="none">
                <a:solidFill>
                  <a:srgbClr val="D0E9ED"/>
                </a:solidFill>
                <a:latin typeface="Constantia"/>
                <a:ea typeface="Constantia"/>
                <a:cs typeface="Constantia"/>
                <a:sym typeface="Constantia"/>
              </a:defRPr>
            </a:lvl3pPr>
            <a:lvl4pPr marL="0" marR="0" lvl="3" indent="0" algn="r" rtl="0">
              <a:spcBef>
                <a:spcPts val="0"/>
              </a:spcBef>
              <a:buNone/>
              <a:defRPr sz="1200" b="0" i="0" u="none" strike="noStrike" cap="none">
                <a:solidFill>
                  <a:srgbClr val="D0E9ED"/>
                </a:solidFill>
                <a:latin typeface="Constantia"/>
                <a:ea typeface="Constantia"/>
                <a:cs typeface="Constantia"/>
                <a:sym typeface="Constantia"/>
              </a:defRPr>
            </a:lvl4pPr>
            <a:lvl5pPr marL="0" marR="0" lvl="4" indent="0" algn="r" rtl="0">
              <a:spcBef>
                <a:spcPts val="0"/>
              </a:spcBef>
              <a:buNone/>
              <a:defRPr sz="1200" b="0" i="0" u="none" strike="noStrike" cap="none">
                <a:solidFill>
                  <a:srgbClr val="D0E9ED"/>
                </a:solidFill>
                <a:latin typeface="Constantia"/>
                <a:ea typeface="Constantia"/>
                <a:cs typeface="Constantia"/>
                <a:sym typeface="Constantia"/>
              </a:defRPr>
            </a:lvl5pPr>
            <a:lvl6pPr marL="0" marR="0" lvl="5" indent="0" algn="r" rtl="0">
              <a:spcBef>
                <a:spcPts val="0"/>
              </a:spcBef>
              <a:buNone/>
              <a:defRPr sz="1200" b="0" i="0" u="none" strike="noStrike" cap="none">
                <a:solidFill>
                  <a:srgbClr val="D0E9ED"/>
                </a:solidFill>
                <a:latin typeface="Constantia"/>
                <a:ea typeface="Constantia"/>
                <a:cs typeface="Constantia"/>
                <a:sym typeface="Constantia"/>
              </a:defRPr>
            </a:lvl6pPr>
            <a:lvl7pPr marL="0" marR="0" lvl="6" indent="0" algn="r" rtl="0">
              <a:spcBef>
                <a:spcPts val="0"/>
              </a:spcBef>
              <a:buNone/>
              <a:defRPr sz="1200" b="0" i="0" u="none" strike="noStrike" cap="none">
                <a:solidFill>
                  <a:srgbClr val="D0E9ED"/>
                </a:solidFill>
                <a:latin typeface="Constantia"/>
                <a:ea typeface="Constantia"/>
                <a:cs typeface="Constantia"/>
                <a:sym typeface="Constantia"/>
              </a:defRPr>
            </a:lvl7pPr>
            <a:lvl8pPr marL="0" marR="0" lvl="7" indent="0" algn="r" rtl="0">
              <a:spcBef>
                <a:spcPts val="0"/>
              </a:spcBef>
              <a:buNone/>
              <a:defRPr sz="1200" b="0" i="0" u="none" strike="noStrike" cap="none">
                <a:solidFill>
                  <a:srgbClr val="D0E9ED"/>
                </a:solidFill>
                <a:latin typeface="Constantia"/>
                <a:ea typeface="Constantia"/>
                <a:cs typeface="Constantia"/>
                <a:sym typeface="Constantia"/>
              </a:defRPr>
            </a:lvl8pPr>
            <a:lvl9pPr marL="0" marR="0" lvl="8" indent="0" algn="r" rtl="0">
              <a:spcBef>
                <a:spcPts val="0"/>
              </a:spcBef>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grpSp>
        <p:nvGrpSpPr>
          <p:cNvPr id="13" name="Google Shape;13;p1"/>
          <p:cNvGrpSpPr/>
          <p:nvPr/>
        </p:nvGrpSpPr>
        <p:grpSpPr>
          <a:xfrm>
            <a:off x="-29294" y="-16113"/>
            <a:ext cx="9198255" cy="1086266"/>
            <a:chOff x="-29322" y="-1971"/>
            <a:chExt cx="9198255" cy="1086266"/>
          </a:xfrm>
        </p:grpSpPr>
        <p:sp>
          <p:nvSpPr>
            <p:cNvPr id="14" name="Google Shape;14;p1"/>
            <p:cNvSpPr/>
            <p:nvPr/>
          </p:nvSpPr>
          <p:spPr>
            <a:xfrm rot="-164308">
              <a:off x="-19045" y="216550"/>
              <a:ext cx="9163050" cy="649224"/>
            </a:xfrm>
            <a:custGeom>
              <a:avLst/>
              <a:gdLst/>
              <a:ahLst/>
              <a:cxnLst/>
              <a:rect l="l" t="t" r="r" b="b"/>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15" name="Google Shape;15;p1"/>
            <p:cNvSpPr/>
            <p:nvPr/>
          </p:nvSpPr>
          <p:spPr>
            <a:xfrm rot="-164308">
              <a:off x="-14309" y="290003"/>
              <a:ext cx="9175812" cy="530352"/>
            </a:xfrm>
            <a:custGeom>
              <a:avLst/>
              <a:gdLst/>
              <a:ahLst/>
              <a:cxnLst/>
              <a:rect l="l" t="t" r="r" b="b"/>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2"/>
        <p:cNvGrpSpPr/>
        <p:nvPr/>
      </p:nvGrpSpPr>
      <p:grpSpPr>
        <a:xfrm>
          <a:off x="0" y="0"/>
          <a:ext cx="0" cy="0"/>
          <a:chOff x="0" y="0"/>
          <a:chExt cx="0" cy="0"/>
        </a:xfrm>
      </p:grpSpPr>
      <p:sp>
        <p:nvSpPr>
          <p:cNvPr id="23" name="Google Shape;23;p3"/>
          <p:cNvSpPr/>
          <p:nvPr/>
        </p:nvSpPr>
        <p:spPr>
          <a:xfrm>
            <a:off x="-9525" y="-7144"/>
            <a:ext cx="9163050" cy="1041400"/>
          </a:xfrm>
          <a:custGeom>
            <a:avLst/>
            <a:gdLst/>
            <a:ahLst/>
            <a:cxnLst/>
            <a:rect l="l" t="t" r="r" b="b"/>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4" name="Google Shape;24;p3"/>
          <p:cNvSpPr/>
          <p:nvPr/>
        </p:nvSpPr>
        <p:spPr>
          <a:xfrm>
            <a:off x="4381500" y="-7144"/>
            <a:ext cx="4762500" cy="638175"/>
          </a:xfrm>
          <a:custGeom>
            <a:avLst/>
            <a:gdLst/>
            <a:ahLst/>
            <a:cxnLst/>
            <a:rect l="l" t="t" r="r" b="b"/>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5" name="Google Shape;25;p3"/>
          <p:cNvSpPr txBox="1">
            <a:spLocks noGrp="1"/>
          </p:cNvSpPr>
          <p:nvPr>
            <p:ph type="title"/>
          </p:nvPr>
        </p:nvSpPr>
        <p:spPr>
          <a:xfrm>
            <a:off x="457200" y="704088"/>
            <a:ext cx="8229600" cy="1143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Calibri"/>
              <a:buNone/>
              <a:defRPr sz="5000" b="0" i="0" u="none" strike="noStrike" cap="none">
                <a:solidFill>
                  <a:schemeClr val="dk2"/>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6" name="Google Shape;26;p3"/>
          <p:cNvSpPr txBox="1">
            <a:spLocks noGrp="1"/>
          </p:cNvSpPr>
          <p:nvPr>
            <p:ph type="body" idx="1"/>
          </p:nvPr>
        </p:nvSpPr>
        <p:spPr>
          <a:xfrm>
            <a:off x="457200" y="1935480"/>
            <a:ext cx="8229600" cy="4389120"/>
          </a:xfrm>
          <a:prstGeom prst="rect">
            <a:avLst/>
          </a:prstGeom>
          <a:noFill/>
          <a:ln>
            <a:noFill/>
          </a:ln>
        </p:spPr>
        <p:txBody>
          <a:bodyPr spcFirstLastPara="1" wrap="square" lIns="91425" tIns="91425" rIns="91425" bIns="91425" anchor="t" anchorCtr="0">
            <a:no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27" name="Google Shape;27;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035C75"/>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28" name="Google Shape;28;p3"/>
          <p:cNvSpPr txBox="1">
            <a:spLocks noGrp="1"/>
          </p:cNvSpPr>
          <p:nvPr>
            <p:ph type="ftr" idx="11"/>
          </p:nvPr>
        </p:nvSpPr>
        <p:spPr>
          <a:xfrm>
            <a:off x="2667000" y="6356350"/>
            <a:ext cx="3352800" cy="36512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rgbClr val="035C75"/>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L="914400" marR="0" lvl="2"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L="1371600" marR="0" lvl="3"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L="1828800" marR="0" lvl="4"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L="2286000" marR="0" lvl="5"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L="2743200" marR="0" lvl="6"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L="3200400" marR="0" lvl="7"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L="3657600" marR="0" lvl="8" indent="0"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29" name="Google Shape;29;p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grpSp>
        <p:nvGrpSpPr>
          <p:cNvPr id="30" name="Google Shape;30;p3"/>
          <p:cNvGrpSpPr/>
          <p:nvPr/>
        </p:nvGrpSpPr>
        <p:grpSpPr>
          <a:xfrm>
            <a:off x="-29294" y="-16113"/>
            <a:ext cx="9198255" cy="1086266"/>
            <a:chOff x="-29322" y="-1971"/>
            <a:chExt cx="9198255" cy="1086266"/>
          </a:xfrm>
        </p:grpSpPr>
        <p:sp>
          <p:nvSpPr>
            <p:cNvPr id="31" name="Google Shape;31;p3"/>
            <p:cNvSpPr/>
            <p:nvPr/>
          </p:nvSpPr>
          <p:spPr>
            <a:xfrm rot="-164308">
              <a:off x="-19045" y="216550"/>
              <a:ext cx="9163050" cy="649224"/>
            </a:xfrm>
            <a:custGeom>
              <a:avLst/>
              <a:gdLst/>
              <a:ahLst/>
              <a:cxnLst/>
              <a:rect l="l" t="t" r="r" b="b"/>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2" name="Google Shape;32;p3"/>
            <p:cNvSpPr/>
            <p:nvPr/>
          </p:nvSpPr>
          <p:spPr>
            <a:xfrm rot="-164308">
              <a:off x="-14309" y="290003"/>
              <a:ext cx="9175812" cy="530352"/>
            </a:xfrm>
            <a:custGeom>
              <a:avLst/>
              <a:gdLst/>
              <a:ahLst/>
              <a:cxnLst/>
              <a:rect l="l" t="t" r="r" b="b"/>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304800" y="152400"/>
            <a:ext cx="8610600" cy="1447800"/>
          </a:xfrm>
          <a:prstGeom prst="rect">
            <a:avLst/>
          </a:prstGeom>
          <a:noFill/>
          <a:ln>
            <a:noFill/>
          </a:ln>
        </p:spPr>
        <p:txBody>
          <a:bodyPr spcFirstLastPara="1" wrap="square" lIns="0" tIns="0" rIns="18275" bIns="0" anchor="b" anchorCtr="0">
            <a:noAutofit/>
          </a:bodyPr>
          <a:lstStyle/>
          <a:p>
            <a:pPr marL="0" marR="0" lvl="0" indent="0" algn="ctr" rtl="0">
              <a:spcBef>
                <a:spcPts val="0"/>
              </a:spcBef>
              <a:spcAft>
                <a:spcPts val="0"/>
              </a:spcAft>
              <a:buClr>
                <a:srgbClr val="4CE0EA"/>
              </a:buClr>
              <a:buFont typeface="Calibri"/>
              <a:buNone/>
            </a:pPr>
            <a:r>
              <a:rPr lang="en-US" sz="4860">
                <a:latin typeface="Comic Sans MS"/>
                <a:ea typeface="Comic Sans MS"/>
                <a:cs typeface="Comic Sans MS"/>
                <a:sym typeface="Comic Sans MS"/>
              </a:rPr>
              <a:t>Camp Jekyll 4-H Center</a:t>
            </a:r>
            <a:endParaRPr sz="4860">
              <a:latin typeface="Comic Sans MS"/>
              <a:ea typeface="Comic Sans MS"/>
              <a:cs typeface="Comic Sans MS"/>
              <a:sym typeface="Comic Sans MS"/>
            </a:endParaRPr>
          </a:p>
          <a:p>
            <a:pPr marL="0" marR="0" lvl="0" indent="0" algn="ctr" rtl="0">
              <a:spcBef>
                <a:spcPts val="0"/>
              </a:spcBef>
              <a:spcAft>
                <a:spcPts val="0"/>
              </a:spcAft>
              <a:buClr>
                <a:srgbClr val="4CE0EA"/>
              </a:buClr>
              <a:buFont typeface="Calibri"/>
              <a:buNone/>
            </a:pPr>
            <a:r>
              <a:rPr lang="en-US" sz="4860" i="0" u="none" strike="noStrike" cap="none">
                <a:solidFill>
                  <a:srgbClr val="4CE0EA"/>
                </a:solidFill>
                <a:latin typeface="Comic Sans MS"/>
                <a:ea typeface="Comic Sans MS"/>
                <a:cs typeface="Comic Sans MS"/>
                <a:sym typeface="Comic Sans MS"/>
              </a:rPr>
              <a:t>Field</a:t>
            </a:r>
            <a:r>
              <a:rPr lang="en-US" sz="4860">
                <a:latin typeface="Comic Sans MS"/>
                <a:ea typeface="Comic Sans MS"/>
                <a:cs typeface="Comic Sans MS"/>
                <a:sym typeface="Comic Sans MS"/>
              </a:rPr>
              <a:t> </a:t>
            </a:r>
            <a:r>
              <a:rPr lang="en-US" sz="4860" i="0" u="none" strike="noStrike" cap="none">
                <a:solidFill>
                  <a:srgbClr val="4CE0EA"/>
                </a:solidFill>
                <a:latin typeface="Comic Sans MS"/>
                <a:ea typeface="Comic Sans MS"/>
                <a:cs typeface="Comic Sans MS"/>
                <a:sym typeface="Comic Sans MS"/>
              </a:rPr>
              <a:t>Trip</a:t>
            </a:r>
            <a:endParaRPr sz="4860" i="0" u="none" strike="noStrike" cap="none">
              <a:solidFill>
                <a:srgbClr val="4CE0EA"/>
              </a:solidFill>
              <a:latin typeface="Comic Sans MS"/>
              <a:ea typeface="Comic Sans MS"/>
              <a:cs typeface="Comic Sans MS"/>
              <a:sym typeface="Comic Sans MS"/>
            </a:endParaRPr>
          </a:p>
        </p:txBody>
      </p:sp>
      <p:sp>
        <p:nvSpPr>
          <p:cNvPr id="111" name="Google Shape;111;p15"/>
          <p:cNvSpPr txBox="1">
            <a:spLocks noGrp="1"/>
          </p:cNvSpPr>
          <p:nvPr>
            <p:ph type="subTitle" idx="1"/>
          </p:nvPr>
        </p:nvSpPr>
        <p:spPr>
          <a:xfrm>
            <a:off x="125275" y="1797275"/>
            <a:ext cx="8610600" cy="5029200"/>
          </a:xfrm>
          <a:prstGeom prst="rect">
            <a:avLst/>
          </a:prstGeom>
          <a:noFill/>
          <a:ln>
            <a:noFill/>
          </a:ln>
        </p:spPr>
        <p:txBody>
          <a:bodyPr spcFirstLastPara="1" wrap="square" lIns="0" tIns="45700" rIns="18275" bIns="45700" anchor="t" anchorCtr="0">
            <a:noAutofit/>
          </a:bodyPr>
          <a:lstStyle/>
          <a:p>
            <a:pPr marL="0" marR="45720" lvl="0" indent="-11429" algn="l" rtl="0">
              <a:spcBef>
                <a:spcPts val="0"/>
              </a:spcBef>
              <a:spcAft>
                <a:spcPts val="0"/>
              </a:spcAft>
              <a:buClr>
                <a:schemeClr val="accent3"/>
              </a:buClr>
              <a:buSzPts val="3600"/>
              <a:buFont typeface="Comic Sans MS"/>
              <a:buChar char="•"/>
            </a:pPr>
            <a:r>
              <a:rPr lang="en-US" sz="3600" b="1">
                <a:latin typeface="Comic Sans MS"/>
                <a:ea typeface="Comic Sans MS"/>
                <a:cs typeface="Comic Sans MS"/>
                <a:sym typeface="Comic Sans MS"/>
              </a:rPr>
              <a:t>Jekyll Island, Georgia</a:t>
            </a:r>
            <a:endParaRPr sz="3600">
              <a:latin typeface="Comic Sans MS"/>
              <a:ea typeface="Comic Sans MS"/>
              <a:cs typeface="Comic Sans MS"/>
              <a:sym typeface="Comic Sans MS"/>
            </a:endParaRPr>
          </a:p>
          <a:p>
            <a:pPr marL="0" marR="45720" lvl="0" indent="-11429" algn="l" rtl="0">
              <a:spcBef>
                <a:spcPts val="720"/>
              </a:spcBef>
              <a:spcAft>
                <a:spcPts val="0"/>
              </a:spcAft>
              <a:buClr>
                <a:schemeClr val="accent3"/>
              </a:buClr>
              <a:buSzPts val="3600"/>
              <a:buFont typeface="Comic Sans MS"/>
              <a:buChar char="•"/>
            </a:pPr>
            <a:r>
              <a:rPr lang="en-US" sz="3600" b="1">
                <a:latin typeface="Comic Sans MS"/>
                <a:ea typeface="Comic Sans MS"/>
                <a:cs typeface="Comic Sans MS"/>
                <a:sym typeface="Comic Sans MS"/>
              </a:rPr>
              <a:t>Oct 16-18, 2</a:t>
            </a:r>
            <a:r>
              <a:rPr lang="en-US" sz="3600" b="1" i="0" u="none" strike="noStrike" cap="none">
                <a:solidFill>
                  <a:schemeClr val="lt1"/>
                </a:solidFill>
                <a:latin typeface="Comic Sans MS"/>
                <a:ea typeface="Comic Sans MS"/>
                <a:cs typeface="Comic Sans MS"/>
                <a:sym typeface="Comic Sans MS"/>
              </a:rPr>
              <a:t>01</a:t>
            </a:r>
            <a:r>
              <a:rPr lang="en-US" sz="3600" b="1">
                <a:latin typeface="Comic Sans MS"/>
                <a:ea typeface="Comic Sans MS"/>
                <a:cs typeface="Comic Sans MS"/>
                <a:sym typeface="Comic Sans MS"/>
              </a:rPr>
              <a:t>9</a:t>
            </a:r>
            <a:endParaRPr sz="3600">
              <a:latin typeface="Comic Sans MS"/>
              <a:ea typeface="Comic Sans MS"/>
              <a:cs typeface="Comic Sans MS"/>
              <a:sym typeface="Comic Sans MS"/>
            </a:endParaRPr>
          </a:p>
          <a:p>
            <a:pPr marL="0" marR="45720" lvl="0" indent="217170" algn="l" rtl="0">
              <a:spcBef>
                <a:spcPts val="720"/>
              </a:spcBef>
              <a:spcAft>
                <a:spcPts val="0"/>
              </a:spcAft>
              <a:buClr>
                <a:schemeClr val="accent3"/>
              </a:buClr>
              <a:buSzPts val="3420"/>
              <a:buFont typeface="Arial"/>
              <a:buNone/>
            </a:pPr>
            <a:endParaRPr sz="3600" b="1" i="0" u="none" strike="noStrike" cap="none">
              <a:solidFill>
                <a:schemeClr val="lt1"/>
              </a:solidFill>
              <a:latin typeface="Constantia"/>
              <a:ea typeface="Constantia"/>
              <a:cs typeface="Constantia"/>
              <a:sym typeface="Constantia"/>
            </a:endParaRPr>
          </a:p>
        </p:txBody>
      </p:sp>
      <p:pic>
        <p:nvPicPr>
          <p:cNvPr id="112" name="Google Shape;112;p15" descr="PO20081019_0101.jpg"/>
          <p:cNvPicPr preferRelativeResize="0"/>
          <p:nvPr/>
        </p:nvPicPr>
        <p:blipFill rotWithShape="1">
          <a:blip r:embed="rId3">
            <a:alphaModFix/>
          </a:blip>
          <a:srcRect/>
          <a:stretch/>
        </p:blipFill>
        <p:spPr>
          <a:xfrm>
            <a:off x="4953000" y="3733800"/>
            <a:ext cx="3479800" cy="2623443"/>
          </a:xfrm>
          <a:prstGeom prst="rect">
            <a:avLst/>
          </a:prstGeom>
          <a:noFill/>
          <a:ln>
            <a:noFill/>
          </a:ln>
        </p:spPr>
      </p:pic>
      <p:pic>
        <p:nvPicPr>
          <p:cNvPr id="113" name="Google Shape;113;p15" descr="PO20081019_0035.jpg"/>
          <p:cNvPicPr preferRelativeResize="0"/>
          <p:nvPr/>
        </p:nvPicPr>
        <p:blipFill rotWithShape="1">
          <a:blip r:embed="rId4">
            <a:alphaModFix/>
          </a:blip>
          <a:srcRect/>
          <a:stretch/>
        </p:blipFill>
        <p:spPr>
          <a:xfrm>
            <a:off x="5611675" y="1797275"/>
            <a:ext cx="3124200" cy="2343300"/>
          </a:xfrm>
          <a:prstGeom prst="rect">
            <a:avLst/>
          </a:prstGeom>
          <a:noFill/>
          <a:ln>
            <a:noFill/>
          </a:ln>
        </p:spPr>
      </p:pic>
      <p:pic>
        <p:nvPicPr>
          <p:cNvPr id="114" name="Google Shape;114;p15" descr="PO20081019_0006.jpg"/>
          <p:cNvPicPr preferRelativeResize="0"/>
          <p:nvPr/>
        </p:nvPicPr>
        <p:blipFill rotWithShape="1">
          <a:blip r:embed="rId5">
            <a:alphaModFix/>
          </a:blip>
          <a:srcRect/>
          <a:stretch/>
        </p:blipFill>
        <p:spPr>
          <a:xfrm>
            <a:off x="609600" y="3581400"/>
            <a:ext cx="3733800" cy="2800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65"/>
        <p:cNvGrpSpPr/>
        <p:nvPr/>
      </p:nvGrpSpPr>
      <p:grpSpPr>
        <a:xfrm>
          <a:off x="0" y="0"/>
          <a:ext cx="0" cy="0"/>
          <a:chOff x="0" y="0"/>
          <a:chExt cx="0" cy="0"/>
        </a:xfrm>
      </p:grpSpPr>
      <p:pic>
        <p:nvPicPr>
          <p:cNvPr id="166" name="Google Shape;166;p24"/>
          <p:cNvPicPr preferRelativeResize="0"/>
          <p:nvPr/>
        </p:nvPicPr>
        <p:blipFill>
          <a:blip r:embed="rId3">
            <a:alphaModFix/>
          </a:blip>
          <a:stretch>
            <a:fillRect/>
          </a:stretch>
        </p:blipFill>
        <p:spPr>
          <a:xfrm>
            <a:off x="152400" y="152400"/>
            <a:ext cx="8737601" cy="65532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body" idx="1"/>
          </p:nvPr>
        </p:nvSpPr>
        <p:spPr>
          <a:xfrm>
            <a:off x="0" y="748450"/>
            <a:ext cx="9284700" cy="6109500"/>
          </a:xfrm>
          <a:prstGeom prst="rect">
            <a:avLst/>
          </a:prstGeom>
          <a:noFill/>
          <a:ln>
            <a:noFill/>
          </a:ln>
        </p:spPr>
        <p:txBody>
          <a:bodyPr spcFirstLastPara="1" wrap="square" lIns="91425" tIns="45700" rIns="91425" bIns="45700" anchor="t" anchorCtr="0">
            <a:noAutofit/>
          </a:bodyPr>
          <a:lstStyle/>
          <a:p>
            <a:pPr marL="274320" marR="0" lvl="0" indent="-273558" algn="l" rtl="0">
              <a:lnSpc>
                <a:spcPct val="80000"/>
              </a:lnSpc>
              <a:spcBef>
                <a:spcPts val="592"/>
              </a:spcBef>
              <a:spcAft>
                <a:spcPts val="0"/>
              </a:spcAft>
              <a:buClr>
                <a:schemeClr val="accent3"/>
              </a:buClr>
              <a:buSzPts val="2800"/>
              <a:buFont typeface="Comic Sans MS"/>
              <a:buChar char="●"/>
            </a:pPr>
            <a:r>
              <a:rPr lang="en-US" sz="2800" b="1" i="0" u="none" strike="noStrike" cap="none">
                <a:solidFill>
                  <a:schemeClr val="dk1"/>
                </a:solidFill>
                <a:latin typeface="Comic Sans MS"/>
                <a:ea typeface="Comic Sans MS"/>
                <a:cs typeface="Comic Sans MS"/>
                <a:sym typeface="Comic Sans MS"/>
              </a:rPr>
              <a:t>Students are expected to be on their best behavior and to be respectful of the environment, facilities</a:t>
            </a:r>
            <a:r>
              <a:rPr lang="en-US" sz="2800" b="1">
                <a:latin typeface="Comic Sans MS"/>
                <a:ea typeface="Comic Sans MS"/>
                <a:cs typeface="Comic Sans MS"/>
                <a:sym typeface="Comic Sans MS"/>
              </a:rPr>
              <a:t>, Jekyll </a:t>
            </a:r>
            <a:r>
              <a:rPr lang="en-US" sz="2800" b="1" i="0" u="none" strike="noStrike" cap="none">
                <a:solidFill>
                  <a:schemeClr val="dk1"/>
                </a:solidFill>
                <a:latin typeface="Comic Sans MS"/>
                <a:ea typeface="Comic Sans MS"/>
                <a:cs typeface="Comic Sans MS"/>
                <a:sym typeface="Comic Sans MS"/>
              </a:rPr>
              <a:t>instructors, teachers, parent chaperones, and their peers.</a:t>
            </a:r>
            <a:endParaRPr sz="2800">
              <a:latin typeface="Comic Sans MS"/>
              <a:ea typeface="Comic Sans MS"/>
              <a:cs typeface="Comic Sans MS"/>
              <a:sym typeface="Comic Sans MS"/>
            </a:endParaRPr>
          </a:p>
          <a:p>
            <a:pPr marL="274320" marR="0" lvl="0" indent="-273558" algn="l" rtl="0">
              <a:lnSpc>
                <a:spcPct val="80000"/>
              </a:lnSpc>
              <a:spcBef>
                <a:spcPts val="592"/>
              </a:spcBef>
              <a:spcAft>
                <a:spcPts val="0"/>
              </a:spcAft>
              <a:buClr>
                <a:schemeClr val="accent3"/>
              </a:buClr>
              <a:buSzPts val="2800"/>
              <a:buFont typeface="Comic Sans MS"/>
              <a:buChar char="●"/>
            </a:pPr>
            <a:r>
              <a:rPr lang="en-US" sz="2800" b="1" i="0" u="none" strike="noStrike" cap="none">
                <a:solidFill>
                  <a:schemeClr val="dk1"/>
                </a:solidFill>
                <a:latin typeface="Comic Sans MS"/>
                <a:ea typeface="Comic Sans MS"/>
                <a:cs typeface="Comic Sans MS"/>
                <a:sym typeface="Comic Sans MS"/>
              </a:rPr>
              <a:t>They will be expected to listen and follow all directions given by these adults.</a:t>
            </a:r>
            <a:endParaRPr sz="2800">
              <a:latin typeface="Comic Sans MS"/>
              <a:ea typeface="Comic Sans MS"/>
              <a:cs typeface="Comic Sans MS"/>
              <a:sym typeface="Comic Sans MS"/>
            </a:endParaRPr>
          </a:p>
          <a:p>
            <a:pPr marL="274320" marR="0" lvl="0" indent="-273558" algn="l" rtl="0">
              <a:lnSpc>
                <a:spcPct val="80000"/>
              </a:lnSpc>
              <a:spcBef>
                <a:spcPts val="592"/>
              </a:spcBef>
              <a:spcAft>
                <a:spcPts val="0"/>
              </a:spcAft>
              <a:buClr>
                <a:schemeClr val="accent3"/>
              </a:buClr>
              <a:buSzPts val="2800"/>
              <a:buFont typeface="Comic Sans MS"/>
              <a:buChar char="●"/>
            </a:pPr>
            <a:r>
              <a:rPr lang="en-US" sz="2800" b="1" i="0" u="none" strike="noStrike" cap="none">
                <a:solidFill>
                  <a:schemeClr val="dk1"/>
                </a:solidFill>
                <a:latin typeface="Comic Sans MS"/>
                <a:ea typeface="Comic Sans MS"/>
                <a:cs typeface="Comic Sans MS"/>
                <a:sym typeface="Comic Sans MS"/>
              </a:rPr>
              <a:t>Discipline issues will be handled on site, with further disciplinary action taken upon return to school if necessary.</a:t>
            </a:r>
            <a:endParaRPr sz="2800">
              <a:latin typeface="Comic Sans MS"/>
              <a:ea typeface="Comic Sans MS"/>
              <a:cs typeface="Comic Sans MS"/>
              <a:sym typeface="Comic Sans MS"/>
            </a:endParaRPr>
          </a:p>
          <a:p>
            <a:pPr marL="274320" marR="0" lvl="0" indent="-273558" algn="l" rtl="0">
              <a:lnSpc>
                <a:spcPct val="80000"/>
              </a:lnSpc>
              <a:spcBef>
                <a:spcPts val="592"/>
              </a:spcBef>
              <a:spcAft>
                <a:spcPts val="0"/>
              </a:spcAft>
              <a:buClr>
                <a:schemeClr val="accent3"/>
              </a:buClr>
              <a:buSzPts val="2800"/>
              <a:buFont typeface="Comic Sans MS"/>
              <a:buChar char="●"/>
            </a:pPr>
            <a:r>
              <a:rPr lang="en-US" sz="2800" b="1" i="0" u="none" strike="noStrike" cap="none">
                <a:solidFill>
                  <a:schemeClr val="dk1"/>
                </a:solidFill>
                <a:latin typeface="Comic Sans MS"/>
                <a:ea typeface="Comic Sans MS"/>
                <a:cs typeface="Comic Sans MS"/>
                <a:sym typeface="Comic Sans MS"/>
              </a:rPr>
              <a:t>Serious disciplinary issues may require parent contact and pick up. </a:t>
            </a:r>
            <a:endParaRPr sz="2800" b="1" i="0" u="none" strike="noStrike" cap="none">
              <a:solidFill>
                <a:schemeClr val="dk1"/>
              </a:solidFill>
              <a:latin typeface="Comic Sans MS"/>
              <a:ea typeface="Comic Sans MS"/>
              <a:cs typeface="Comic Sans MS"/>
              <a:sym typeface="Comic Sans MS"/>
            </a:endParaRPr>
          </a:p>
          <a:p>
            <a:pPr marL="274320" marR="0" lvl="0" indent="-273558" algn="l" rtl="0">
              <a:lnSpc>
                <a:spcPct val="80000"/>
              </a:lnSpc>
              <a:spcBef>
                <a:spcPts val="592"/>
              </a:spcBef>
              <a:spcAft>
                <a:spcPts val="0"/>
              </a:spcAft>
              <a:buClr>
                <a:schemeClr val="accent3"/>
              </a:buClr>
              <a:buSzPts val="2800"/>
              <a:buFont typeface="Comic Sans MS"/>
              <a:buChar char="●"/>
            </a:pPr>
            <a:r>
              <a:rPr lang="en-US" sz="2800" b="1">
                <a:latin typeface="Comic Sans MS"/>
                <a:ea typeface="Comic Sans MS"/>
                <a:cs typeface="Comic Sans MS"/>
                <a:sym typeface="Comic Sans MS"/>
              </a:rPr>
              <a:t>Parent and student must read and sign Student Agreement</a:t>
            </a:r>
            <a:endParaRPr sz="2800" b="1">
              <a:latin typeface="Comic Sans MS"/>
              <a:ea typeface="Comic Sans MS"/>
              <a:cs typeface="Comic Sans MS"/>
              <a:sym typeface="Comic Sans MS"/>
            </a:endParaRPr>
          </a:p>
        </p:txBody>
      </p:sp>
      <p:sp>
        <p:nvSpPr>
          <p:cNvPr id="172" name="Google Shape;172;p25"/>
          <p:cNvSpPr txBox="1">
            <a:spLocks noGrp="1"/>
          </p:cNvSpPr>
          <p:nvPr>
            <p:ph type="title"/>
          </p:nvPr>
        </p:nvSpPr>
        <p:spPr>
          <a:xfrm>
            <a:off x="457200" y="-124075"/>
            <a:ext cx="8229600" cy="990600"/>
          </a:xfrm>
          <a:prstGeom prst="rect">
            <a:avLst/>
          </a:prstGeom>
          <a:noFill/>
          <a:ln>
            <a:noFill/>
          </a:ln>
        </p:spPr>
        <p:txBody>
          <a:bodyPr spcFirstLastPara="1" wrap="square" lIns="0" tIns="45700" rIns="0" bIns="0" anchor="b" anchorCtr="0">
            <a:noAutofit/>
          </a:bodyPr>
          <a:lstStyle/>
          <a:p>
            <a:pPr marL="0" marR="0" lvl="0" indent="0" algn="ctr" rtl="0">
              <a:spcBef>
                <a:spcPts val="0"/>
              </a:spcBef>
              <a:spcAft>
                <a:spcPts val="0"/>
              </a:spcAft>
              <a:buClr>
                <a:schemeClr val="dk2"/>
              </a:buClr>
              <a:buFont typeface="Calibri"/>
              <a:buNone/>
            </a:pPr>
            <a:r>
              <a:rPr lang="en-US" sz="5000" b="1" i="0" u="none" strike="noStrike" cap="none">
                <a:solidFill>
                  <a:schemeClr val="dk2"/>
                </a:solidFill>
                <a:latin typeface="Comic Sans MS"/>
                <a:ea typeface="Comic Sans MS"/>
                <a:cs typeface="Comic Sans MS"/>
                <a:sym typeface="Comic Sans MS"/>
              </a:rPr>
              <a:t>Behavioral Expectations</a:t>
            </a:r>
            <a:endParaRPr sz="5000" b="1" i="0" u="none" strike="noStrike" cap="none">
              <a:solidFill>
                <a:schemeClr val="dk2"/>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body" idx="1"/>
          </p:nvPr>
        </p:nvSpPr>
        <p:spPr>
          <a:xfrm>
            <a:off x="0" y="905900"/>
            <a:ext cx="9284700" cy="5791200"/>
          </a:xfrm>
          <a:prstGeom prst="rect">
            <a:avLst/>
          </a:prstGeom>
          <a:noFill/>
          <a:ln>
            <a:noFill/>
          </a:ln>
        </p:spPr>
        <p:txBody>
          <a:bodyPr spcFirstLastPara="1" wrap="square" lIns="91425" tIns="45700" rIns="91425" bIns="45700" anchor="t" anchorCtr="0">
            <a:noAutofit/>
          </a:bodyPr>
          <a:lstStyle/>
          <a:p>
            <a:pPr marL="274320" marR="0" lvl="0" indent="-273558" algn="l" rtl="0">
              <a:lnSpc>
                <a:spcPct val="80000"/>
              </a:lnSpc>
              <a:spcBef>
                <a:spcPts val="592"/>
              </a:spcBef>
              <a:spcAft>
                <a:spcPts val="0"/>
              </a:spcAft>
              <a:buClr>
                <a:schemeClr val="accent3"/>
              </a:buClr>
              <a:buSzPts val="2800"/>
              <a:buFont typeface="Comic Sans MS"/>
              <a:buChar char="●"/>
            </a:pPr>
            <a:r>
              <a:rPr lang="en-US" sz="2800" b="1">
                <a:latin typeface="Comic Sans MS"/>
                <a:ea typeface="Comic Sans MS"/>
                <a:cs typeface="Comic Sans MS"/>
                <a:sym typeface="Comic Sans MS"/>
              </a:rPr>
              <a:t>Your parents have paid a lot of money for you to be able to attend this trip, so please don’t take away from this experience for yourself or others by horseplaying, being disruptive, talking excessively, or other negative behaviors.  </a:t>
            </a:r>
            <a:endParaRPr sz="2800" b="1">
              <a:latin typeface="Comic Sans MS"/>
              <a:ea typeface="Comic Sans MS"/>
              <a:cs typeface="Comic Sans MS"/>
              <a:sym typeface="Comic Sans MS"/>
            </a:endParaRPr>
          </a:p>
          <a:p>
            <a:pPr marL="274320" marR="0" lvl="0" indent="-273558" algn="l" rtl="0">
              <a:lnSpc>
                <a:spcPct val="80000"/>
              </a:lnSpc>
              <a:spcBef>
                <a:spcPts val="592"/>
              </a:spcBef>
              <a:spcAft>
                <a:spcPts val="0"/>
              </a:spcAft>
              <a:buClr>
                <a:schemeClr val="accent3"/>
              </a:buClr>
              <a:buSzPts val="2800"/>
              <a:buFont typeface="Comic Sans MS"/>
              <a:buChar char="●"/>
            </a:pPr>
            <a:r>
              <a:rPr lang="en-US" sz="2800" b="1">
                <a:latin typeface="Comic Sans MS"/>
                <a:ea typeface="Comic Sans MS"/>
                <a:cs typeface="Comic Sans MS"/>
                <a:sym typeface="Comic Sans MS"/>
              </a:rPr>
              <a:t>If a student or parent has any issues with those in the cabin or learning groups, please notify a teacher immediately so that we can handle it promptly.</a:t>
            </a:r>
            <a:endParaRPr sz="2800" b="1">
              <a:latin typeface="Comic Sans MS"/>
              <a:ea typeface="Comic Sans MS"/>
              <a:cs typeface="Comic Sans MS"/>
              <a:sym typeface="Comic Sans MS"/>
            </a:endParaRPr>
          </a:p>
          <a:p>
            <a:pPr marL="274320" marR="0" lvl="0" indent="-273558" algn="l" rtl="0">
              <a:lnSpc>
                <a:spcPct val="80000"/>
              </a:lnSpc>
              <a:spcBef>
                <a:spcPts val="592"/>
              </a:spcBef>
              <a:spcAft>
                <a:spcPts val="0"/>
              </a:spcAft>
              <a:buClr>
                <a:schemeClr val="accent3"/>
              </a:buClr>
              <a:buSzPts val="2800"/>
              <a:buFont typeface="Comic Sans MS"/>
              <a:buChar char="●"/>
            </a:pPr>
            <a:r>
              <a:rPr lang="en-US" sz="2800" b="1">
                <a:latin typeface="Comic Sans MS"/>
                <a:ea typeface="Comic Sans MS"/>
                <a:cs typeface="Comic Sans MS"/>
                <a:sym typeface="Comic Sans MS"/>
              </a:rPr>
              <a:t>There will be NO DRAMA on this trip…</a:t>
            </a:r>
            <a:endParaRPr sz="2800" b="1">
              <a:latin typeface="Comic Sans MS"/>
              <a:ea typeface="Comic Sans MS"/>
              <a:cs typeface="Comic Sans MS"/>
              <a:sym typeface="Comic Sans MS"/>
            </a:endParaRPr>
          </a:p>
          <a:p>
            <a:pPr marL="274320" marR="0" lvl="0" indent="-273558" algn="l" rtl="0">
              <a:lnSpc>
                <a:spcPct val="80000"/>
              </a:lnSpc>
              <a:spcBef>
                <a:spcPts val="592"/>
              </a:spcBef>
              <a:spcAft>
                <a:spcPts val="0"/>
              </a:spcAft>
              <a:buClr>
                <a:schemeClr val="accent3"/>
              </a:buClr>
              <a:buSzPts val="2800"/>
              <a:buFont typeface="Comic Sans MS"/>
              <a:buChar char="●"/>
            </a:pPr>
            <a:r>
              <a:rPr lang="en-US" sz="2800" b="1">
                <a:latin typeface="Comic Sans MS"/>
                <a:ea typeface="Comic Sans MS"/>
                <a:cs typeface="Comic Sans MS"/>
                <a:sym typeface="Comic Sans MS"/>
              </a:rPr>
              <a:t>This is a unique and wonderful learning opportunity, so please be on your best behavior!</a:t>
            </a:r>
            <a:r>
              <a:rPr lang="en-US" sz="2800" b="1" i="0" u="none" strike="noStrike" cap="none">
                <a:solidFill>
                  <a:schemeClr val="dk1"/>
                </a:solidFill>
                <a:latin typeface="Comic Sans MS"/>
                <a:ea typeface="Comic Sans MS"/>
                <a:cs typeface="Comic Sans MS"/>
                <a:sym typeface="Comic Sans MS"/>
              </a:rPr>
              <a:t> </a:t>
            </a:r>
            <a:endParaRPr sz="2800" b="1" i="0" u="none" strike="noStrike" cap="none">
              <a:solidFill>
                <a:schemeClr val="dk1"/>
              </a:solidFill>
              <a:latin typeface="Comic Sans MS"/>
              <a:ea typeface="Comic Sans MS"/>
              <a:cs typeface="Comic Sans MS"/>
              <a:sym typeface="Comic Sans MS"/>
            </a:endParaRPr>
          </a:p>
        </p:txBody>
      </p:sp>
      <p:sp>
        <p:nvSpPr>
          <p:cNvPr id="178" name="Google Shape;178;p26"/>
          <p:cNvSpPr txBox="1">
            <a:spLocks noGrp="1"/>
          </p:cNvSpPr>
          <p:nvPr>
            <p:ph type="title"/>
          </p:nvPr>
        </p:nvSpPr>
        <p:spPr>
          <a:xfrm>
            <a:off x="457200" y="0"/>
            <a:ext cx="8229600" cy="990600"/>
          </a:xfrm>
          <a:prstGeom prst="rect">
            <a:avLst/>
          </a:prstGeom>
          <a:noFill/>
          <a:ln>
            <a:noFill/>
          </a:ln>
        </p:spPr>
        <p:txBody>
          <a:bodyPr spcFirstLastPara="1" wrap="square" lIns="0" tIns="45700" rIns="0" bIns="0" anchor="b" anchorCtr="0">
            <a:noAutofit/>
          </a:bodyPr>
          <a:lstStyle/>
          <a:p>
            <a:pPr marL="0" marR="0" lvl="0" indent="0" algn="ctr" rtl="0">
              <a:spcBef>
                <a:spcPts val="0"/>
              </a:spcBef>
              <a:spcAft>
                <a:spcPts val="0"/>
              </a:spcAft>
              <a:buClr>
                <a:schemeClr val="dk2"/>
              </a:buClr>
              <a:buFont typeface="Calibri"/>
              <a:buNone/>
            </a:pPr>
            <a:r>
              <a:rPr lang="en-US" sz="5000" b="1" i="0" u="none" strike="noStrike" cap="none">
                <a:solidFill>
                  <a:schemeClr val="dk2"/>
                </a:solidFill>
                <a:latin typeface="Comic Sans MS"/>
                <a:ea typeface="Comic Sans MS"/>
                <a:cs typeface="Comic Sans MS"/>
                <a:sym typeface="Comic Sans MS"/>
              </a:rPr>
              <a:t>Behavioral Expectations</a:t>
            </a:r>
            <a:endParaRPr sz="5000" b="1" i="0" u="none" strike="noStrike" cap="none">
              <a:solidFill>
                <a:schemeClr val="dk2"/>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body" idx="1"/>
          </p:nvPr>
        </p:nvSpPr>
        <p:spPr>
          <a:xfrm>
            <a:off x="140700" y="1534450"/>
            <a:ext cx="9144000" cy="5162700"/>
          </a:xfrm>
          <a:prstGeom prst="rect">
            <a:avLst/>
          </a:prstGeom>
          <a:noFill/>
          <a:ln>
            <a:noFill/>
          </a:ln>
        </p:spPr>
        <p:txBody>
          <a:bodyPr spcFirstLastPara="1" wrap="square" lIns="91425" tIns="45700" rIns="91425" bIns="45700" anchor="t" anchorCtr="0">
            <a:noAutofit/>
          </a:bodyPr>
          <a:lstStyle/>
          <a:p>
            <a:pPr marL="274320" marR="0" lvl="0" indent="-273558" algn="l" rtl="0">
              <a:lnSpc>
                <a:spcPct val="80000"/>
              </a:lnSpc>
              <a:spcBef>
                <a:spcPts val="592"/>
              </a:spcBef>
              <a:spcAft>
                <a:spcPts val="0"/>
              </a:spcAft>
              <a:buClr>
                <a:schemeClr val="accent3"/>
              </a:buClr>
              <a:buSzPts val="2800"/>
              <a:buFont typeface="Comic Sans MS"/>
              <a:buChar char="●"/>
            </a:pPr>
            <a:r>
              <a:rPr lang="en-US" sz="2800" b="1">
                <a:latin typeface="Comic Sans MS"/>
                <a:ea typeface="Comic Sans MS"/>
                <a:cs typeface="Comic Sans MS"/>
                <a:sym typeface="Comic Sans MS"/>
              </a:rPr>
              <a:t>YES, YOU MAY BRING YOUR CELL PHONE!!</a:t>
            </a:r>
            <a:endParaRPr sz="2800" b="1">
              <a:latin typeface="Comic Sans MS"/>
              <a:ea typeface="Comic Sans MS"/>
              <a:cs typeface="Comic Sans MS"/>
              <a:sym typeface="Comic Sans MS"/>
            </a:endParaRPr>
          </a:p>
          <a:p>
            <a:pPr marL="274320" marR="0" lvl="0" indent="-273558" algn="l" rtl="0">
              <a:lnSpc>
                <a:spcPct val="80000"/>
              </a:lnSpc>
              <a:spcBef>
                <a:spcPts val="592"/>
              </a:spcBef>
              <a:spcAft>
                <a:spcPts val="0"/>
              </a:spcAft>
              <a:buClr>
                <a:schemeClr val="accent3"/>
              </a:buClr>
              <a:buSzPts val="2800"/>
              <a:buFont typeface="Comic Sans MS"/>
              <a:buChar char="●"/>
            </a:pPr>
            <a:r>
              <a:rPr lang="en-US" sz="2800" b="1">
                <a:latin typeface="Comic Sans MS"/>
                <a:ea typeface="Comic Sans MS"/>
                <a:cs typeface="Comic Sans MS"/>
                <a:sym typeface="Comic Sans MS"/>
              </a:rPr>
              <a:t>You may bring electronics to enjoy on the bus, but there are to be no electronics used </a:t>
            </a:r>
            <a:r>
              <a:rPr lang="en-US" sz="2800" b="1" i="0" u="none" strike="noStrike" cap="none">
                <a:solidFill>
                  <a:schemeClr val="dk1"/>
                </a:solidFill>
                <a:latin typeface="Comic Sans MS"/>
                <a:ea typeface="Comic Sans MS"/>
                <a:cs typeface="Comic Sans MS"/>
                <a:sym typeface="Comic Sans MS"/>
              </a:rPr>
              <a:t>during class, between classes, during your learning group free </a:t>
            </a:r>
            <a:r>
              <a:rPr lang="en-US" sz="2800" b="1">
                <a:latin typeface="Comic Sans MS"/>
                <a:ea typeface="Comic Sans MS"/>
                <a:cs typeface="Comic Sans MS"/>
                <a:sym typeface="Comic Sans MS"/>
              </a:rPr>
              <a:t>play, </a:t>
            </a:r>
            <a:r>
              <a:rPr lang="en-US" sz="2800" b="1" i="0" u="none" strike="noStrike" cap="none">
                <a:solidFill>
                  <a:schemeClr val="dk1"/>
                </a:solidFill>
                <a:latin typeface="Comic Sans MS"/>
                <a:ea typeface="Comic Sans MS"/>
                <a:cs typeface="Comic Sans MS"/>
                <a:sym typeface="Comic Sans MS"/>
              </a:rPr>
              <a:t>or</a:t>
            </a:r>
            <a:r>
              <a:rPr lang="en-US" sz="2800" b="1">
                <a:latin typeface="Comic Sans MS"/>
                <a:ea typeface="Comic Sans MS"/>
                <a:cs typeface="Comic Sans MS"/>
                <a:sym typeface="Comic Sans MS"/>
              </a:rPr>
              <a:t> </a:t>
            </a:r>
            <a:r>
              <a:rPr lang="en-US" sz="2800" b="1" i="0" u="none" strike="noStrike" cap="none">
                <a:solidFill>
                  <a:schemeClr val="dk1"/>
                </a:solidFill>
                <a:latin typeface="Comic Sans MS"/>
                <a:ea typeface="Comic Sans MS"/>
                <a:cs typeface="Comic Sans MS"/>
                <a:sym typeface="Comic Sans MS"/>
              </a:rPr>
              <a:t>at meal time</a:t>
            </a:r>
            <a:r>
              <a:rPr lang="en-US" sz="2800" b="1">
                <a:latin typeface="Comic Sans MS"/>
                <a:ea typeface="Comic Sans MS"/>
                <a:cs typeface="Comic Sans MS"/>
                <a:sym typeface="Comic Sans MS"/>
              </a:rPr>
              <a:t>.</a:t>
            </a:r>
            <a:endParaRPr sz="2800" b="1">
              <a:latin typeface="Comic Sans MS"/>
              <a:ea typeface="Comic Sans MS"/>
              <a:cs typeface="Comic Sans MS"/>
              <a:sym typeface="Comic Sans MS"/>
            </a:endParaRPr>
          </a:p>
          <a:p>
            <a:pPr marL="274320" marR="0" lvl="0" indent="-273558" algn="l" rtl="0">
              <a:lnSpc>
                <a:spcPct val="80000"/>
              </a:lnSpc>
              <a:spcBef>
                <a:spcPts val="592"/>
              </a:spcBef>
              <a:spcAft>
                <a:spcPts val="0"/>
              </a:spcAft>
              <a:buClr>
                <a:schemeClr val="accent3"/>
              </a:buClr>
              <a:buSzPts val="2800"/>
              <a:buFont typeface="Comic Sans MS"/>
              <a:buChar char="●"/>
            </a:pPr>
            <a:r>
              <a:rPr lang="en-US" sz="2800" b="1">
                <a:latin typeface="Comic Sans MS"/>
                <a:ea typeface="Comic Sans MS"/>
                <a:cs typeface="Comic Sans MS"/>
                <a:sym typeface="Comic Sans MS"/>
              </a:rPr>
              <a:t>Rooms have plenty of outlets.</a:t>
            </a:r>
            <a:endParaRPr sz="2800" b="1">
              <a:latin typeface="Comic Sans MS"/>
              <a:ea typeface="Comic Sans MS"/>
              <a:cs typeface="Comic Sans MS"/>
              <a:sym typeface="Comic Sans MS"/>
            </a:endParaRPr>
          </a:p>
          <a:p>
            <a:pPr marL="274320" marR="0" lvl="0" indent="-273558" algn="l" rtl="0">
              <a:lnSpc>
                <a:spcPct val="80000"/>
              </a:lnSpc>
              <a:spcBef>
                <a:spcPts val="592"/>
              </a:spcBef>
              <a:spcAft>
                <a:spcPts val="0"/>
              </a:spcAft>
              <a:buClr>
                <a:schemeClr val="accent3"/>
              </a:buClr>
              <a:buSzPts val="2800"/>
              <a:buFont typeface="Comic Sans MS"/>
              <a:buChar char="●"/>
            </a:pPr>
            <a:r>
              <a:rPr lang="en-US" sz="2800" b="1">
                <a:latin typeface="Comic Sans MS"/>
                <a:ea typeface="Comic Sans MS"/>
                <a:cs typeface="Comic Sans MS"/>
                <a:sym typeface="Comic Sans MS"/>
              </a:rPr>
              <a:t>The only exception is if you ask the instructor and they allow you to take pictures.</a:t>
            </a:r>
            <a:endParaRPr sz="2800" b="1">
              <a:latin typeface="Comic Sans MS"/>
              <a:ea typeface="Comic Sans MS"/>
              <a:cs typeface="Comic Sans MS"/>
              <a:sym typeface="Comic Sans MS"/>
            </a:endParaRPr>
          </a:p>
          <a:p>
            <a:pPr marL="274320" marR="0" lvl="0" indent="-273558" algn="l" rtl="0">
              <a:lnSpc>
                <a:spcPct val="80000"/>
              </a:lnSpc>
              <a:spcBef>
                <a:spcPts val="592"/>
              </a:spcBef>
              <a:spcAft>
                <a:spcPts val="0"/>
              </a:spcAft>
              <a:buClr>
                <a:schemeClr val="accent3"/>
              </a:buClr>
              <a:buSzPts val="2800"/>
              <a:buFont typeface="Comic Sans MS"/>
              <a:buChar char="●"/>
            </a:pPr>
            <a:r>
              <a:rPr lang="en-US" sz="2800" b="1">
                <a:latin typeface="Comic Sans MS"/>
                <a:ea typeface="Comic Sans MS"/>
                <a:cs typeface="Comic Sans MS"/>
                <a:sym typeface="Comic Sans MS"/>
              </a:rPr>
              <a:t>Do NOT bring school issued Chromebooks</a:t>
            </a:r>
            <a:endParaRPr sz="2800" b="1">
              <a:latin typeface="Comic Sans MS"/>
              <a:ea typeface="Comic Sans MS"/>
              <a:cs typeface="Comic Sans MS"/>
              <a:sym typeface="Comic Sans MS"/>
            </a:endParaRPr>
          </a:p>
          <a:p>
            <a:pPr marL="274320" marR="0" lvl="0" indent="-273558" algn="l" rtl="0">
              <a:lnSpc>
                <a:spcPct val="80000"/>
              </a:lnSpc>
              <a:spcBef>
                <a:spcPts val="592"/>
              </a:spcBef>
              <a:spcAft>
                <a:spcPts val="0"/>
              </a:spcAft>
              <a:buClr>
                <a:schemeClr val="accent3"/>
              </a:buClr>
              <a:buSzPts val="2800"/>
              <a:buFont typeface="Comic Sans MS"/>
              <a:buChar char="●"/>
            </a:pPr>
            <a:r>
              <a:rPr lang="en-US" sz="2800" b="1">
                <a:latin typeface="Comic Sans MS"/>
                <a:ea typeface="Comic Sans MS"/>
                <a:cs typeface="Comic Sans MS"/>
                <a:sym typeface="Comic Sans MS"/>
              </a:rPr>
              <a:t>Bring electronics at your own risk...we are not responsible for lost, stolen, damaged, or missing cell phones, or other electronic devices.</a:t>
            </a:r>
            <a:endParaRPr sz="2800" b="1">
              <a:latin typeface="Comic Sans MS"/>
              <a:ea typeface="Comic Sans MS"/>
              <a:cs typeface="Comic Sans MS"/>
              <a:sym typeface="Comic Sans MS"/>
            </a:endParaRPr>
          </a:p>
          <a:p>
            <a:pPr marL="0" marR="0" lvl="0" indent="0" algn="l" rtl="0">
              <a:lnSpc>
                <a:spcPct val="80000"/>
              </a:lnSpc>
              <a:spcBef>
                <a:spcPts val="592"/>
              </a:spcBef>
              <a:spcAft>
                <a:spcPts val="0"/>
              </a:spcAft>
              <a:buNone/>
            </a:pPr>
            <a:r>
              <a:rPr lang="en-US" sz="2800" b="1" i="0" u="none" strike="noStrike" cap="none">
                <a:solidFill>
                  <a:schemeClr val="dk1"/>
                </a:solidFill>
                <a:latin typeface="Comic Sans MS"/>
                <a:ea typeface="Comic Sans MS"/>
                <a:cs typeface="Comic Sans MS"/>
                <a:sym typeface="Comic Sans MS"/>
              </a:rPr>
              <a:t> </a:t>
            </a:r>
            <a:endParaRPr sz="2800" b="1" i="0" u="none" strike="noStrike" cap="none">
              <a:solidFill>
                <a:schemeClr val="dk1"/>
              </a:solidFill>
              <a:latin typeface="Comic Sans MS"/>
              <a:ea typeface="Comic Sans MS"/>
              <a:cs typeface="Comic Sans MS"/>
              <a:sym typeface="Comic Sans MS"/>
            </a:endParaRPr>
          </a:p>
        </p:txBody>
      </p:sp>
      <p:sp>
        <p:nvSpPr>
          <p:cNvPr id="184" name="Google Shape;184;p27"/>
          <p:cNvSpPr txBox="1">
            <a:spLocks noGrp="1"/>
          </p:cNvSpPr>
          <p:nvPr>
            <p:ph type="title"/>
          </p:nvPr>
        </p:nvSpPr>
        <p:spPr>
          <a:xfrm>
            <a:off x="652825" y="0"/>
            <a:ext cx="8229600" cy="990600"/>
          </a:xfrm>
          <a:prstGeom prst="rect">
            <a:avLst/>
          </a:prstGeom>
          <a:noFill/>
          <a:ln>
            <a:noFill/>
          </a:ln>
        </p:spPr>
        <p:txBody>
          <a:bodyPr spcFirstLastPara="1" wrap="square" lIns="0" tIns="45700" rIns="0" bIns="0" anchor="b" anchorCtr="0">
            <a:noAutofit/>
          </a:bodyPr>
          <a:lstStyle/>
          <a:p>
            <a:pPr marL="0" marR="0" lvl="0" indent="0" algn="ctr" rtl="0">
              <a:spcBef>
                <a:spcPts val="0"/>
              </a:spcBef>
              <a:spcAft>
                <a:spcPts val="0"/>
              </a:spcAft>
              <a:buClr>
                <a:schemeClr val="dk2"/>
              </a:buClr>
              <a:buFont typeface="Calibri"/>
              <a:buNone/>
            </a:pPr>
            <a:r>
              <a:rPr lang="en-US" b="1">
                <a:latin typeface="Comic Sans MS"/>
                <a:ea typeface="Comic Sans MS"/>
                <a:cs typeface="Comic Sans MS"/>
                <a:sym typeface="Comic Sans MS"/>
              </a:rPr>
              <a:t>Electronics Policy</a:t>
            </a:r>
            <a:endParaRPr sz="5000" b="1" i="0" u="none" strike="noStrike" cap="none">
              <a:solidFill>
                <a:schemeClr val="dk2"/>
              </a:solidFill>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457189" y="-273050"/>
            <a:ext cx="8229600" cy="1143000"/>
          </a:xfrm>
          <a:prstGeom prst="rect">
            <a:avLst/>
          </a:prstGeom>
          <a:noFill/>
          <a:ln>
            <a:noFill/>
          </a:ln>
        </p:spPr>
        <p:txBody>
          <a:bodyPr spcFirstLastPara="1" wrap="square" lIns="0" tIns="45700" rIns="0" bIns="0" anchor="b" anchorCtr="0">
            <a:noAutofit/>
          </a:bodyPr>
          <a:lstStyle/>
          <a:p>
            <a:pPr marL="0" marR="0" lvl="0" indent="0" algn="ctr" rtl="0">
              <a:spcBef>
                <a:spcPts val="0"/>
              </a:spcBef>
              <a:spcAft>
                <a:spcPts val="0"/>
              </a:spcAft>
              <a:buClr>
                <a:schemeClr val="dk2"/>
              </a:buClr>
              <a:buFont typeface="Calibri"/>
              <a:buNone/>
            </a:pPr>
            <a:r>
              <a:rPr lang="en-US" sz="5000" b="1" i="0" u="none" strike="noStrike" cap="none">
                <a:solidFill>
                  <a:schemeClr val="dk2"/>
                </a:solidFill>
                <a:latin typeface="Comic Sans MS"/>
                <a:ea typeface="Comic Sans MS"/>
                <a:cs typeface="Comic Sans MS"/>
                <a:sym typeface="Comic Sans MS"/>
              </a:rPr>
              <a:t>Medication</a:t>
            </a:r>
            <a:endParaRPr sz="5000" b="1" i="0" u="none" strike="noStrike" cap="none">
              <a:solidFill>
                <a:schemeClr val="dk2"/>
              </a:solidFill>
              <a:latin typeface="Comic Sans MS"/>
              <a:ea typeface="Comic Sans MS"/>
              <a:cs typeface="Comic Sans MS"/>
              <a:sym typeface="Comic Sans MS"/>
            </a:endParaRPr>
          </a:p>
        </p:txBody>
      </p:sp>
      <p:sp>
        <p:nvSpPr>
          <p:cNvPr id="190" name="Google Shape;190;p28"/>
          <p:cNvSpPr txBox="1">
            <a:spLocks noGrp="1"/>
          </p:cNvSpPr>
          <p:nvPr>
            <p:ph type="body" idx="1"/>
          </p:nvPr>
        </p:nvSpPr>
        <p:spPr>
          <a:xfrm>
            <a:off x="109800" y="869950"/>
            <a:ext cx="8924400" cy="59880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accent3"/>
              </a:buClr>
              <a:buSzPts val="2651"/>
              <a:buFont typeface="Comic Sans MS"/>
              <a:buChar char="●"/>
            </a:pPr>
            <a:r>
              <a:rPr lang="en-US" sz="2790" b="1" i="0" u="none" strike="noStrike" cap="none">
                <a:solidFill>
                  <a:schemeClr val="dk1"/>
                </a:solidFill>
                <a:latin typeface="Comic Sans MS"/>
                <a:ea typeface="Comic Sans MS"/>
                <a:cs typeface="Comic Sans MS"/>
                <a:sym typeface="Comic Sans MS"/>
              </a:rPr>
              <a:t>We will have a supply of generic over the counter medication</a:t>
            </a:r>
            <a:r>
              <a:rPr lang="en-US" sz="2790" b="1">
                <a:latin typeface="Comic Sans MS"/>
                <a:ea typeface="Comic Sans MS"/>
                <a:cs typeface="Comic Sans MS"/>
                <a:sym typeface="Comic Sans MS"/>
              </a:rPr>
              <a:t>s for minor issues.</a:t>
            </a:r>
            <a:endParaRPr>
              <a:latin typeface="Comic Sans MS"/>
              <a:ea typeface="Comic Sans MS"/>
              <a:cs typeface="Comic Sans MS"/>
              <a:sym typeface="Comic Sans MS"/>
            </a:endParaRPr>
          </a:p>
          <a:p>
            <a:pPr marL="274320" marR="0" lvl="0" indent="-274320" algn="l" rtl="0">
              <a:lnSpc>
                <a:spcPct val="80000"/>
              </a:lnSpc>
              <a:spcBef>
                <a:spcPts val="558"/>
              </a:spcBef>
              <a:spcAft>
                <a:spcPts val="0"/>
              </a:spcAft>
              <a:buClr>
                <a:schemeClr val="accent3"/>
              </a:buClr>
              <a:buSzPts val="2651"/>
              <a:buFont typeface="Comic Sans MS"/>
              <a:buChar char="●"/>
            </a:pPr>
            <a:r>
              <a:rPr lang="en-US" sz="2790" b="1" i="0" u="none" strike="noStrike" cap="none">
                <a:solidFill>
                  <a:schemeClr val="dk1"/>
                </a:solidFill>
                <a:latin typeface="Comic Sans MS"/>
                <a:ea typeface="Comic Sans MS"/>
                <a:cs typeface="Comic Sans MS"/>
                <a:sym typeface="Comic Sans MS"/>
              </a:rPr>
              <a:t>Prescription medication needs to be given to Mrs. Foster by the parent before we leave LGMS Wednesday morning.  Students should not be in possession of any medication without prior consent</a:t>
            </a:r>
            <a:r>
              <a:rPr lang="en-US" sz="2790" b="1">
                <a:latin typeface="Comic Sans MS"/>
                <a:ea typeface="Comic Sans MS"/>
                <a:cs typeface="Comic Sans MS"/>
                <a:sym typeface="Comic Sans MS"/>
              </a:rPr>
              <a:t>.</a:t>
            </a:r>
            <a:endParaRPr>
              <a:latin typeface="Comic Sans MS"/>
              <a:ea typeface="Comic Sans MS"/>
              <a:cs typeface="Comic Sans MS"/>
              <a:sym typeface="Comic Sans MS"/>
            </a:endParaRPr>
          </a:p>
          <a:p>
            <a:pPr marL="274320" marR="0" lvl="0" indent="-274320" algn="l" rtl="0">
              <a:lnSpc>
                <a:spcPct val="80000"/>
              </a:lnSpc>
              <a:spcBef>
                <a:spcPts val="558"/>
              </a:spcBef>
              <a:spcAft>
                <a:spcPts val="0"/>
              </a:spcAft>
              <a:buClr>
                <a:schemeClr val="accent3"/>
              </a:buClr>
              <a:buSzPts val="2651"/>
              <a:buFont typeface="Comic Sans MS"/>
              <a:buChar char="●"/>
            </a:pPr>
            <a:r>
              <a:rPr lang="en-US" sz="2790" b="1" i="0" u="none" strike="noStrike" cap="none">
                <a:solidFill>
                  <a:schemeClr val="dk1"/>
                </a:solidFill>
                <a:latin typeface="Comic Sans MS"/>
                <a:ea typeface="Comic Sans MS"/>
                <a:cs typeface="Comic Sans MS"/>
                <a:sym typeface="Comic Sans MS"/>
              </a:rPr>
              <a:t>All medications should be in the original container/box/bottle</a:t>
            </a:r>
            <a:r>
              <a:rPr lang="en-US" sz="2790" b="1">
                <a:latin typeface="Comic Sans MS"/>
                <a:ea typeface="Comic Sans MS"/>
                <a:cs typeface="Comic Sans MS"/>
                <a:sym typeface="Comic Sans MS"/>
              </a:rPr>
              <a:t> within a ziploc bag please.</a:t>
            </a:r>
            <a:endParaRPr>
              <a:latin typeface="Comic Sans MS"/>
              <a:ea typeface="Comic Sans MS"/>
              <a:cs typeface="Comic Sans MS"/>
              <a:sym typeface="Comic Sans MS"/>
            </a:endParaRPr>
          </a:p>
          <a:p>
            <a:pPr marL="274320" marR="0" lvl="0" indent="-274320" algn="l" rtl="0">
              <a:lnSpc>
                <a:spcPct val="80000"/>
              </a:lnSpc>
              <a:spcBef>
                <a:spcPts val="558"/>
              </a:spcBef>
              <a:spcAft>
                <a:spcPts val="0"/>
              </a:spcAft>
              <a:buClr>
                <a:schemeClr val="accent3"/>
              </a:buClr>
              <a:buSzPts val="2651"/>
              <a:buFont typeface="Comic Sans MS"/>
              <a:buChar char="●"/>
            </a:pPr>
            <a:r>
              <a:rPr lang="en-US" sz="2790" b="1" i="0" u="none" strike="noStrike" cap="none">
                <a:solidFill>
                  <a:schemeClr val="dk1"/>
                </a:solidFill>
                <a:latin typeface="Comic Sans MS"/>
                <a:ea typeface="Comic Sans MS"/>
                <a:cs typeface="Comic Sans MS"/>
                <a:sym typeface="Comic Sans MS"/>
              </a:rPr>
              <a:t>Emergency meds such as EpiPens, inhalers, diabetic supplies will be with the chaperone for the group the student is in.</a:t>
            </a:r>
            <a:endParaRPr sz="2790" b="1" i="0" u="none" strike="noStrike" cap="none">
              <a:solidFill>
                <a:schemeClr val="dk1"/>
              </a:solidFill>
              <a:latin typeface="Comic Sans MS"/>
              <a:ea typeface="Comic Sans MS"/>
              <a:cs typeface="Comic Sans MS"/>
              <a:sym typeface="Comic Sans MS"/>
            </a:endParaRPr>
          </a:p>
          <a:p>
            <a:pPr marL="274320" marR="0" lvl="0" indent="-283178" algn="l" rtl="0">
              <a:lnSpc>
                <a:spcPct val="80000"/>
              </a:lnSpc>
              <a:spcBef>
                <a:spcPts val="558"/>
              </a:spcBef>
              <a:spcAft>
                <a:spcPts val="0"/>
              </a:spcAft>
              <a:buClr>
                <a:schemeClr val="accent3"/>
              </a:buClr>
              <a:buSzPts val="2790"/>
              <a:buFont typeface="Comic Sans MS"/>
              <a:buChar char="●"/>
            </a:pPr>
            <a:r>
              <a:rPr lang="en-US" sz="2790" b="1">
                <a:latin typeface="Comic Sans MS"/>
                <a:ea typeface="Comic Sans MS"/>
                <a:cs typeface="Comic Sans MS"/>
                <a:sym typeface="Comic Sans MS"/>
              </a:rPr>
              <a:t>If possible, drop any meds off to the school nurse prior to the trip - by Friday, October 11th - meds need to be listed on the purple form.</a:t>
            </a:r>
            <a:endParaRPr sz="2790" b="1">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533400" y="76200"/>
            <a:ext cx="8229600" cy="685800"/>
          </a:xfrm>
          <a:prstGeom prst="rect">
            <a:avLst/>
          </a:prstGeom>
          <a:noFill/>
          <a:ln>
            <a:noFill/>
          </a:ln>
        </p:spPr>
        <p:txBody>
          <a:bodyPr spcFirstLastPara="1" wrap="square" lIns="0" tIns="45700" rIns="0" bIns="0" anchor="b" anchorCtr="0">
            <a:noAutofit/>
          </a:bodyPr>
          <a:lstStyle/>
          <a:p>
            <a:pPr marL="0" marR="0" lvl="0" indent="0" algn="ctr" rtl="0">
              <a:spcBef>
                <a:spcPts val="0"/>
              </a:spcBef>
              <a:spcAft>
                <a:spcPts val="0"/>
              </a:spcAft>
              <a:buClr>
                <a:schemeClr val="dk2"/>
              </a:buClr>
              <a:buFont typeface="Calibri"/>
              <a:buNone/>
            </a:pPr>
            <a:r>
              <a:rPr lang="en-US" sz="4500" b="1" i="0" u="none" strike="noStrike" cap="none">
                <a:solidFill>
                  <a:schemeClr val="dk2"/>
                </a:solidFill>
                <a:latin typeface="Comic Sans MS"/>
                <a:ea typeface="Comic Sans MS"/>
                <a:cs typeface="Comic Sans MS"/>
                <a:sym typeface="Comic Sans MS"/>
              </a:rPr>
              <a:t>Packing List</a:t>
            </a:r>
            <a:endParaRPr sz="4500" b="1" i="0" u="none" strike="noStrike" cap="none">
              <a:solidFill>
                <a:schemeClr val="dk2"/>
              </a:solidFill>
              <a:latin typeface="Comic Sans MS"/>
              <a:ea typeface="Comic Sans MS"/>
              <a:cs typeface="Comic Sans MS"/>
              <a:sym typeface="Comic Sans MS"/>
            </a:endParaRPr>
          </a:p>
        </p:txBody>
      </p:sp>
      <p:graphicFrame>
        <p:nvGraphicFramePr>
          <p:cNvPr id="196" name="Google Shape;196;p29"/>
          <p:cNvGraphicFramePr/>
          <p:nvPr/>
        </p:nvGraphicFramePr>
        <p:xfrm>
          <a:off x="69272" y="733871"/>
          <a:ext cx="3000000" cy="3000000"/>
        </p:xfrm>
        <a:graphic>
          <a:graphicData uri="http://schemas.openxmlformats.org/drawingml/2006/table">
            <a:tbl>
              <a:tblPr>
                <a:noFill/>
                <a:tableStyleId>{032FE136-DA5B-4DFC-BD99-DD01F9CEA971}</a:tableStyleId>
              </a:tblPr>
              <a:tblGrid>
                <a:gridCol w="3388475">
                  <a:extLst>
                    <a:ext uri="{9D8B030D-6E8A-4147-A177-3AD203B41FA5}">
                      <a16:colId xmlns:a16="http://schemas.microsoft.com/office/drawing/2014/main" val="20000"/>
                    </a:ext>
                  </a:extLst>
                </a:gridCol>
                <a:gridCol w="2801575">
                  <a:extLst>
                    <a:ext uri="{9D8B030D-6E8A-4147-A177-3AD203B41FA5}">
                      <a16:colId xmlns:a16="http://schemas.microsoft.com/office/drawing/2014/main" val="20001"/>
                    </a:ext>
                  </a:extLst>
                </a:gridCol>
                <a:gridCol w="2801575">
                  <a:extLst>
                    <a:ext uri="{9D8B030D-6E8A-4147-A177-3AD203B41FA5}">
                      <a16:colId xmlns:a16="http://schemas.microsoft.com/office/drawing/2014/main" val="20002"/>
                    </a:ext>
                  </a:extLst>
                </a:gridCol>
              </a:tblGrid>
              <a:tr h="663275">
                <a:tc>
                  <a:txBody>
                    <a:bodyPr/>
                    <a:lstStyle/>
                    <a:p>
                      <a:pPr marL="0" marR="0" lvl="0" indent="0" algn="ctr" rtl="0">
                        <a:lnSpc>
                          <a:spcPct val="107000"/>
                        </a:lnSpc>
                        <a:spcBef>
                          <a:spcPts val="0"/>
                        </a:spcBef>
                        <a:spcAft>
                          <a:spcPts val="0"/>
                        </a:spcAft>
                        <a:buNone/>
                      </a:pPr>
                      <a:r>
                        <a:rPr lang="en-US" sz="1800" u="none" strike="noStrike" cap="none">
                          <a:latin typeface="Comic Sans MS"/>
                          <a:ea typeface="Comic Sans MS"/>
                          <a:cs typeface="Comic Sans MS"/>
                          <a:sym typeface="Comic Sans MS"/>
                        </a:rPr>
                        <a:t>2 pairs of long pants</a:t>
                      </a:r>
                      <a:endParaRPr sz="1800" u="none" strike="noStrike" cap="none">
                        <a:latin typeface="Calibri"/>
                        <a:ea typeface="Calibri"/>
                        <a:cs typeface="Calibri"/>
                        <a:sym typeface="Calibri"/>
                      </a:endParaRPr>
                    </a:p>
                    <a:p>
                      <a:pPr marL="0" marR="0" lvl="0" indent="0" algn="ctr" rtl="0">
                        <a:lnSpc>
                          <a:spcPct val="107000"/>
                        </a:lnSpc>
                        <a:spcBef>
                          <a:spcPts val="0"/>
                        </a:spcBef>
                        <a:spcAft>
                          <a:spcPts val="0"/>
                        </a:spcAft>
                        <a:buNone/>
                      </a:pPr>
                      <a:r>
                        <a:rPr lang="en-US" sz="1800" u="none" strike="noStrike" cap="none">
                          <a:latin typeface="Comic Sans MS"/>
                          <a:ea typeface="Comic Sans MS"/>
                          <a:cs typeface="Comic Sans MS"/>
                          <a:sym typeface="Comic Sans MS"/>
                        </a:rPr>
                        <a:t>(1 non-jean pair)</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omic Sans MS"/>
                          <a:ea typeface="Comic Sans MS"/>
                          <a:cs typeface="Comic Sans MS"/>
                          <a:sym typeface="Comic Sans MS"/>
                        </a:rPr>
                        <a:t>2 pairs quick drying shorts (nylon or mesh)</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omic Sans MS"/>
                          <a:ea typeface="Comic Sans MS"/>
                          <a:cs typeface="Comic Sans MS"/>
                          <a:sym typeface="Comic Sans MS"/>
                        </a:rPr>
                        <a:t>1 sweater/sweatshirt/</a:t>
                      </a:r>
                      <a:endParaRPr sz="1800" u="none" strike="noStrike" cap="none">
                        <a:latin typeface="Calibri"/>
                        <a:ea typeface="Calibri"/>
                        <a:cs typeface="Calibri"/>
                        <a:sym typeface="Calibri"/>
                      </a:endParaRPr>
                    </a:p>
                    <a:p>
                      <a:pPr marL="0" marR="0" lvl="0" indent="0" algn="ctr" rtl="0">
                        <a:lnSpc>
                          <a:spcPct val="107000"/>
                        </a:lnSpc>
                        <a:spcBef>
                          <a:spcPts val="0"/>
                        </a:spcBef>
                        <a:spcAft>
                          <a:spcPts val="0"/>
                        </a:spcAft>
                        <a:buNone/>
                      </a:pPr>
                      <a:r>
                        <a:rPr lang="en-US" sz="1800" u="none" strike="noStrike" cap="none">
                          <a:latin typeface="Comic Sans MS"/>
                          <a:ea typeface="Comic Sans MS"/>
                          <a:cs typeface="Comic Sans MS"/>
                          <a:sym typeface="Comic Sans MS"/>
                        </a:rPr>
                        <a:t>hoodie/jacket</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63275">
                <a:tc>
                  <a:txBody>
                    <a:bodyPr/>
                    <a:lstStyle/>
                    <a:p>
                      <a:pPr marL="0" marR="0" lvl="0" indent="0" algn="ctr" rtl="0">
                        <a:lnSpc>
                          <a:spcPct val="107000"/>
                        </a:lnSpc>
                        <a:spcBef>
                          <a:spcPts val="0"/>
                        </a:spcBef>
                        <a:spcAft>
                          <a:spcPts val="0"/>
                        </a:spcAft>
                        <a:buNone/>
                      </a:pPr>
                      <a:r>
                        <a:rPr lang="en-US" sz="1800" u="none" strike="noStrike" cap="none">
                          <a:solidFill>
                            <a:srgbClr val="000000"/>
                          </a:solidFill>
                          <a:latin typeface="Comic Sans MS"/>
                          <a:ea typeface="Comic Sans MS"/>
                          <a:cs typeface="Comic Sans MS"/>
                          <a:sym typeface="Comic Sans MS"/>
                        </a:rPr>
                        <a:t>1 lightweight long sleeve shirt</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solidFill>
                            <a:srgbClr val="000000"/>
                          </a:solidFill>
                          <a:latin typeface="Comic Sans MS"/>
                          <a:ea typeface="Comic Sans MS"/>
                          <a:cs typeface="Comic Sans MS"/>
                          <a:sym typeface="Comic Sans MS"/>
                        </a:rPr>
                        <a:t>T-shirts</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solidFill>
                            <a:srgbClr val="000000"/>
                          </a:solidFill>
                          <a:latin typeface="Comic Sans MS"/>
                          <a:ea typeface="Comic Sans MS"/>
                          <a:cs typeface="Comic Sans MS"/>
                          <a:sym typeface="Comic Sans MS"/>
                        </a:rPr>
                        <a:t>4 changes of underwear</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32600">
                <a:tc>
                  <a:txBody>
                    <a:bodyPr/>
                    <a:lstStyle/>
                    <a:p>
                      <a:pPr marL="0" marR="0" lvl="0" indent="0" algn="ctr" rtl="0">
                        <a:lnSpc>
                          <a:spcPct val="107000"/>
                        </a:lnSpc>
                        <a:spcBef>
                          <a:spcPts val="0"/>
                        </a:spcBef>
                        <a:spcAft>
                          <a:spcPts val="0"/>
                        </a:spcAft>
                        <a:buNone/>
                      </a:pPr>
                      <a:r>
                        <a:rPr lang="en-US" sz="1800" u="none" strike="noStrike" cap="none">
                          <a:solidFill>
                            <a:srgbClr val="000000"/>
                          </a:solidFill>
                          <a:latin typeface="Comic Sans MS"/>
                          <a:ea typeface="Comic Sans MS"/>
                          <a:cs typeface="Comic Sans MS"/>
                          <a:sym typeface="Comic Sans MS"/>
                        </a:rPr>
                        <a:t>3 pairs of socks</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a:latin typeface="Comic Sans MS"/>
                          <a:ea typeface="Comic Sans MS"/>
                          <a:cs typeface="Comic Sans MS"/>
                          <a:sym typeface="Comic Sans MS"/>
                        </a:rPr>
                        <a:t>Old tennis shoes</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solidFill>
                            <a:srgbClr val="000000"/>
                          </a:solidFill>
                          <a:latin typeface="Comic Sans MS"/>
                          <a:ea typeface="Comic Sans MS"/>
                          <a:cs typeface="Comic Sans MS"/>
                          <a:sym typeface="Comic Sans MS"/>
                        </a:rPr>
                        <a:t>1 set of rain gear/poncho</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32600">
                <a:tc>
                  <a:txBody>
                    <a:bodyPr/>
                    <a:lstStyle/>
                    <a:p>
                      <a:pPr marL="0" marR="0" lvl="0" indent="0" algn="ctr" rtl="0">
                        <a:lnSpc>
                          <a:spcPct val="107000"/>
                        </a:lnSpc>
                        <a:spcBef>
                          <a:spcPts val="0"/>
                        </a:spcBef>
                        <a:spcAft>
                          <a:spcPts val="0"/>
                        </a:spcAft>
                        <a:buNone/>
                      </a:pPr>
                      <a:r>
                        <a:rPr lang="en-US" sz="1800" u="none" strike="noStrike" cap="none">
                          <a:solidFill>
                            <a:srgbClr val="000000"/>
                          </a:solidFill>
                          <a:latin typeface="Comic Sans MS"/>
                          <a:ea typeface="Comic Sans MS"/>
                          <a:cs typeface="Comic Sans MS"/>
                          <a:sym typeface="Comic Sans MS"/>
                        </a:rPr>
                        <a:t>1 hat/cap/visor</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omic Sans MS"/>
                          <a:ea typeface="Comic Sans MS"/>
                          <a:cs typeface="Comic Sans MS"/>
                          <a:sym typeface="Comic Sans MS"/>
                        </a:rPr>
                        <a:t>Sunglasses</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solidFill>
                            <a:srgbClr val="000000"/>
                          </a:solidFill>
                          <a:latin typeface="Comic Sans MS"/>
                          <a:ea typeface="Comic Sans MS"/>
                          <a:cs typeface="Comic Sans MS"/>
                          <a:sym typeface="Comic Sans MS"/>
                        </a:rPr>
                        <a:t>Sleeping bag/bed linens</a:t>
                      </a:r>
                      <a:endParaRPr sz="1800" u="none" strike="noStrike" cap="none">
                        <a:latin typeface="Calibri"/>
                        <a:ea typeface="Calibri"/>
                        <a:cs typeface="Calibri"/>
                        <a:sym typeface="Calibri"/>
                      </a:endParaRPr>
                    </a:p>
                    <a:p>
                      <a:pPr marL="0" marR="0" lvl="0" indent="0" algn="ctr" rtl="0">
                        <a:lnSpc>
                          <a:spcPct val="107000"/>
                        </a:lnSpc>
                        <a:spcBef>
                          <a:spcPts val="0"/>
                        </a:spcBef>
                        <a:spcAft>
                          <a:spcPts val="0"/>
                        </a:spcAft>
                        <a:buNone/>
                      </a:pPr>
                      <a:r>
                        <a:rPr lang="en-US" sz="1800" u="none" strike="noStrike" cap="none">
                          <a:solidFill>
                            <a:srgbClr val="000000"/>
                          </a:solidFill>
                          <a:latin typeface="Comic Sans MS"/>
                          <a:ea typeface="Comic Sans MS"/>
                          <a:cs typeface="Comic Sans MS"/>
                          <a:sym typeface="Comic Sans MS"/>
                        </a:rPr>
                        <a:t>Twin size</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2475">
                <a:tc>
                  <a:txBody>
                    <a:bodyPr/>
                    <a:lstStyle/>
                    <a:p>
                      <a:pPr marL="0" marR="0" lvl="0" indent="0" algn="ctr" rtl="0">
                        <a:lnSpc>
                          <a:spcPct val="107000"/>
                        </a:lnSpc>
                        <a:spcBef>
                          <a:spcPts val="0"/>
                        </a:spcBef>
                        <a:spcAft>
                          <a:spcPts val="0"/>
                        </a:spcAft>
                        <a:buNone/>
                      </a:pPr>
                      <a:r>
                        <a:rPr lang="en-US" sz="1800" u="none" strike="noStrike" cap="none">
                          <a:solidFill>
                            <a:srgbClr val="000000"/>
                          </a:solidFill>
                          <a:latin typeface="Comic Sans MS"/>
                          <a:ea typeface="Comic Sans MS"/>
                          <a:cs typeface="Comic Sans MS"/>
                          <a:sym typeface="Comic Sans MS"/>
                        </a:rPr>
                        <a:t>Pillow/Blanket</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solidFill>
                            <a:srgbClr val="000000"/>
                          </a:solidFill>
                          <a:latin typeface="Comic Sans MS"/>
                          <a:ea typeface="Comic Sans MS"/>
                          <a:cs typeface="Comic Sans MS"/>
                          <a:sym typeface="Comic Sans MS"/>
                        </a:rPr>
                        <a:t>2 towels/washcloths</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solidFill>
                            <a:srgbClr val="000000"/>
                          </a:solidFill>
                          <a:latin typeface="Comic Sans MS"/>
                          <a:ea typeface="Comic Sans MS"/>
                          <a:cs typeface="Comic Sans MS"/>
                          <a:sym typeface="Comic Sans MS"/>
                        </a:rPr>
                        <a:t>Sunscreen</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918400">
                <a:tc>
                  <a:txBody>
                    <a:bodyPr/>
                    <a:lstStyle/>
                    <a:p>
                      <a:pPr marL="0" marR="0" lvl="0" indent="0" algn="ctr" rtl="0">
                        <a:lnSpc>
                          <a:spcPct val="107000"/>
                        </a:lnSpc>
                        <a:spcBef>
                          <a:spcPts val="0"/>
                        </a:spcBef>
                        <a:spcAft>
                          <a:spcPts val="0"/>
                        </a:spcAft>
                        <a:buNone/>
                      </a:pPr>
                      <a:r>
                        <a:rPr lang="en-US" sz="1800" u="none" strike="noStrike" cap="none">
                          <a:solidFill>
                            <a:srgbClr val="000000"/>
                          </a:solidFill>
                          <a:latin typeface="Comic Sans MS"/>
                          <a:ea typeface="Comic Sans MS"/>
                          <a:cs typeface="Comic Sans MS"/>
                          <a:sym typeface="Comic Sans MS"/>
                        </a:rPr>
                        <a:t>Sunglasses</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solidFill>
                            <a:srgbClr val="000000"/>
                          </a:solidFill>
                          <a:latin typeface="Comic Sans MS"/>
                          <a:ea typeface="Comic Sans MS"/>
                          <a:cs typeface="Comic Sans MS"/>
                          <a:sym typeface="Comic Sans MS"/>
                        </a:rPr>
                        <a:t>Water bottle</a:t>
                      </a:r>
                      <a:endParaRPr sz="1800" u="none" strike="noStrike" cap="none">
                        <a:latin typeface="Calibri"/>
                        <a:ea typeface="Calibri"/>
                        <a:cs typeface="Calibri"/>
                        <a:sym typeface="Calibri"/>
                      </a:endParaRPr>
                    </a:p>
                    <a:p>
                      <a:pPr marL="0" marR="0" lvl="0" indent="0" algn="ctr" rtl="0">
                        <a:lnSpc>
                          <a:spcPct val="107000"/>
                        </a:lnSpc>
                        <a:spcBef>
                          <a:spcPts val="0"/>
                        </a:spcBef>
                        <a:spcAft>
                          <a:spcPts val="0"/>
                        </a:spcAft>
                        <a:buNone/>
                      </a:pPr>
                      <a:r>
                        <a:rPr lang="en-US" sz="1800" u="none" strike="noStrike" cap="none">
                          <a:solidFill>
                            <a:srgbClr val="000000"/>
                          </a:solidFill>
                          <a:latin typeface="Comic Sans MS"/>
                          <a:ea typeface="Comic Sans MS"/>
                          <a:cs typeface="Comic Sans MS"/>
                          <a:sym typeface="Comic Sans MS"/>
                        </a:rPr>
                        <a:t>MUST HAVE CAP OR TOP THAT CLOSES</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solidFill>
                            <a:srgbClr val="000000"/>
                          </a:solidFill>
                          <a:latin typeface="Comic Sans MS"/>
                          <a:ea typeface="Comic Sans MS"/>
                          <a:cs typeface="Comic Sans MS"/>
                          <a:sym typeface="Comic Sans MS"/>
                        </a:rPr>
                        <a:t>Day pack</a:t>
                      </a:r>
                      <a:endParaRPr sz="1800" u="none" strike="noStrike" cap="none">
                        <a:solidFill>
                          <a:srgbClr val="000000"/>
                        </a:solidFill>
                        <a:latin typeface="Comic Sans MS"/>
                        <a:ea typeface="Comic Sans MS"/>
                        <a:cs typeface="Comic Sans MS"/>
                        <a:sym typeface="Comic Sans MS"/>
                      </a:endParaRPr>
                    </a:p>
                    <a:p>
                      <a:pPr marL="0" marR="0" lvl="0" indent="0" algn="ctr" rtl="0">
                        <a:lnSpc>
                          <a:spcPct val="107000"/>
                        </a:lnSpc>
                        <a:spcBef>
                          <a:spcPts val="0"/>
                        </a:spcBef>
                        <a:spcAft>
                          <a:spcPts val="0"/>
                        </a:spcAft>
                        <a:buNone/>
                      </a:pPr>
                      <a:r>
                        <a:rPr lang="en-US" sz="1800" u="none" strike="noStrike" cap="none">
                          <a:solidFill>
                            <a:srgbClr val="000000"/>
                          </a:solidFill>
                          <a:latin typeface="Comic Sans MS"/>
                          <a:ea typeface="Comic Sans MS"/>
                          <a:cs typeface="Comic Sans MS"/>
                          <a:sym typeface="Comic Sans MS"/>
                        </a:rPr>
                        <a:t>back pack</a:t>
                      </a:r>
                      <a:endParaRPr sz="1800" u="none" strike="noStrike" cap="none">
                        <a:solidFill>
                          <a:srgbClr val="000000"/>
                        </a:solidFill>
                        <a:latin typeface="Comic Sans MS"/>
                        <a:ea typeface="Comic Sans MS"/>
                        <a:cs typeface="Comic Sans MS"/>
                        <a:sym typeface="Comic Sans MS"/>
                      </a:endParaRPr>
                    </a:p>
                    <a:p>
                      <a:pPr marL="0" marR="0" lvl="0" indent="0" algn="ctr" rtl="0">
                        <a:lnSpc>
                          <a:spcPct val="107000"/>
                        </a:lnSpc>
                        <a:spcBef>
                          <a:spcPts val="0"/>
                        </a:spcBef>
                        <a:spcAft>
                          <a:spcPts val="0"/>
                        </a:spcAft>
                        <a:buNone/>
                      </a:pPr>
                      <a:r>
                        <a:rPr lang="en-US" sz="1800" u="none" strike="noStrike" cap="none">
                          <a:solidFill>
                            <a:srgbClr val="000000"/>
                          </a:solidFill>
                          <a:latin typeface="Comic Sans MS"/>
                          <a:ea typeface="Comic Sans MS"/>
                          <a:cs typeface="Comic Sans MS"/>
                          <a:sym typeface="Comic Sans MS"/>
                        </a:rPr>
                        <a:t>string bag</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37250">
                <a:tc>
                  <a:txBody>
                    <a:bodyPr/>
                    <a:lstStyle/>
                    <a:p>
                      <a:pPr marL="0" marR="0" lvl="0" indent="0" algn="ctr" rtl="0">
                        <a:lnSpc>
                          <a:spcPct val="107000"/>
                        </a:lnSpc>
                        <a:spcBef>
                          <a:spcPts val="0"/>
                        </a:spcBef>
                        <a:spcAft>
                          <a:spcPts val="0"/>
                        </a:spcAft>
                        <a:buNone/>
                      </a:pPr>
                      <a:r>
                        <a:rPr lang="en-US" sz="1800" u="none" strike="noStrike" cap="none">
                          <a:solidFill>
                            <a:srgbClr val="000000"/>
                          </a:solidFill>
                          <a:latin typeface="Comic Sans MS"/>
                          <a:ea typeface="Comic Sans MS"/>
                          <a:cs typeface="Comic Sans MS"/>
                          <a:sym typeface="Comic Sans MS"/>
                        </a:rPr>
                        <a:t>Insect repellant</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solidFill>
                            <a:srgbClr val="000000"/>
                          </a:solidFill>
                          <a:latin typeface="Comic Sans MS"/>
                          <a:ea typeface="Comic Sans MS"/>
                          <a:cs typeface="Comic Sans MS"/>
                          <a:sym typeface="Comic Sans MS"/>
                        </a:rPr>
                        <a:t>Plastic bag for dirty/wet clothes</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latin typeface="Comic Sans MS"/>
                          <a:ea typeface="Comic Sans MS"/>
                          <a:cs typeface="Comic Sans MS"/>
                          <a:sym typeface="Comic Sans MS"/>
                        </a:rPr>
                        <a:t>Camera/cell phone/charger</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489975">
                <a:tc>
                  <a:txBody>
                    <a:bodyPr/>
                    <a:lstStyle/>
                    <a:p>
                      <a:pPr marL="0" marR="0" lvl="0" indent="0" algn="ctr" rtl="0">
                        <a:lnSpc>
                          <a:spcPct val="107000"/>
                        </a:lnSpc>
                        <a:spcBef>
                          <a:spcPts val="0"/>
                        </a:spcBef>
                        <a:spcAft>
                          <a:spcPts val="0"/>
                        </a:spcAft>
                        <a:buNone/>
                      </a:pPr>
                      <a:r>
                        <a:rPr lang="en-US" sz="1800" u="none" strike="noStrike" cap="none">
                          <a:solidFill>
                            <a:srgbClr val="000000"/>
                          </a:solidFill>
                          <a:latin typeface="Comic Sans MS"/>
                          <a:ea typeface="Comic Sans MS"/>
                          <a:cs typeface="Comic Sans MS"/>
                          <a:sym typeface="Comic Sans MS"/>
                        </a:rPr>
                        <a:t>Toiletries</a:t>
                      </a:r>
                      <a:endParaRPr sz="1800" u="none" strike="noStrike" cap="none">
                        <a:latin typeface="Calibri"/>
                        <a:ea typeface="Calibri"/>
                        <a:cs typeface="Calibri"/>
                        <a:sym typeface="Calibri"/>
                      </a:endParaRPr>
                    </a:p>
                    <a:p>
                      <a:pPr marL="0" marR="0" lvl="0" indent="0" algn="ctr" rtl="0">
                        <a:lnSpc>
                          <a:spcPct val="107000"/>
                        </a:lnSpc>
                        <a:spcBef>
                          <a:spcPts val="0"/>
                        </a:spcBef>
                        <a:spcAft>
                          <a:spcPts val="0"/>
                        </a:spcAft>
                        <a:buNone/>
                      </a:pPr>
                      <a:r>
                        <a:rPr lang="en-US" sz="1800" u="none" strike="noStrike" cap="none">
                          <a:solidFill>
                            <a:srgbClr val="000000"/>
                          </a:solidFill>
                          <a:latin typeface="Comic Sans MS"/>
                          <a:ea typeface="Comic Sans MS"/>
                          <a:cs typeface="Comic Sans MS"/>
                          <a:sym typeface="Comic Sans MS"/>
                        </a:rPr>
                        <a:t>(toothbrush, toothpaste, soap, deodorant, shampoo, etc.)</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a:latin typeface="Comic Sans MS"/>
                          <a:ea typeface="Comic Sans MS"/>
                          <a:cs typeface="Comic Sans MS"/>
                          <a:sym typeface="Comic Sans MS"/>
                        </a:rPr>
                        <a:t>Clothes that can get wet and dry quickly for seining and netting class</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800" u="none" strike="noStrike" cap="none">
                          <a:solidFill>
                            <a:srgbClr val="000000"/>
                          </a:solidFill>
                          <a:latin typeface="Comic Sans MS"/>
                          <a:ea typeface="Comic Sans MS"/>
                          <a:cs typeface="Comic Sans MS"/>
                          <a:sym typeface="Comic Sans MS"/>
                        </a:rPr>
                        <a:t>Optional:</a:t>
                      </a:r>
                      <a:endParaRPr sz="1800" u="none" strike="noStrike" cap="none">
                        <a:latin typeface="Calibri"/>
                        <a:ea typeface="Calibri"/>
                        <a:cs typeface="Calibri"/>
                        <a:sym typeface="Calibri"/>
                      </a:endParaRPr>
                    </a:p>
                    <a:p>
                      <a:pPr marL="0" marR="0" lvl="0" indent="0" algn="ctr" rtl="0">
                        <a:lnSpc>
                          <a:spcPct val="107000"/>
                        </a:lnSpc>
                        <a:spcBef>
                          <a:spcPts val="0"/>
                        </a:spcBef>
                        <a:spcAft>
                          <a:spcPts val="0"/>
                        </a:spcAft>
                        <a:buNone/>
                      </a:pPr>
                      <a:r>
                        <a:rPr lang="en-US" sz="1800" u="none" strike="noStrike" cap="none">
                          <a:solidFill>
                            <a:srgbClr val="000000"/>
                          </a:solidFill>
                          <a:latin typeface="Comic Sans MS"/>
                          <a:ea typeface="Comic Sans MS"/>
                          <a:cs typeface="Comic Sans MS"/>
                          <a:sym typeface="Comic Sans MS"/>
                        </a:rPr>
                        <a:t>Money - Dollar bills or rolls of quarters for canteen/</a:t>
                      </a:r>
                      <a:r>
                        <a:rPr lang="en-US" sz="1800">
                          <a:latin typeface="Comic Sans MS"/>
                          <a:ea typeface="Comic Sans MS"/>
                          <a:cs typeface="Comic Sans MS"/>
                          <a:sym typeface="Comic Sans MS"/>
                        </a:rPr>
                        <a:t>souvenirs</a:t>
                      </a:r>
                      <a:endParaRPr sz="1800" u="none" strike="noStrike" cap="none">
                        <a:latin typeface="Calibri"/>
                        <a:ea typeface="Calibri"/>
                        <a:cs typeface="Calibri"/>
                        <a:sym typeface="Calibri"/>
                      </a:endParaRPr>
                    </a:p>
                  </a:txBody>
                  <a:tcPr marL="62625" marR="62625" marT="31325" marB="313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xfrm>
            <a:off x="457200" y="704088"/>
            <a:ext cx="8305800" cy="5163312"/>
          </a:xfrm>
          <a:prstGeom prst="rect">
            <a:avLst/>
          </a:prstGeom>
          <a:noFill/>
          <a:ln>
            <a:noFill/>
          </a:ln>
        </p:spPr>
        <p:txBody>
          <a:bodyPr spcFirstLastPara="1" wrap="square" lIns="0" tIns="45700" rIns="0" bIns="0" anchor="b" anchorCtr="0">
            <a:noAutofit/>
          </a:bodyPr>
          <a:lstStyle/>
          <a:p>
            <a:pPr marL="0" marR="0" lvl="0" indent="0" algn="ctr" rtl="0">
              <a:spcBef>
                <a:spcPts val="0"/>
              </a:spcBef>
              <a:spcAft>
                <a:spcPts val="0"/>
              </a:spcAft>
              <a:buClr>
                <a:schemeClr val="dk2"/>
              </a:buClr>
              <a:buFont typeface="Calibri"/>
              <a:buNone/>
            </a:pPr>
            <a:r>
              <a:rPr lang="en-US" sz="4500" b="1" i="0" u="sng" strike="noStrike" cap="none">
                <a:solidFill>
                  <a:schemeClr val="dk2"/>
                </a:solidFill>
                <a:latin typeface="Comic Sans MS"/>
                <a:ea typeface="Comic Sans MS"/>
                <a:cs typeface="Comic Sans MS"/>
                <a:sym typeface="Comic Sans MS"/>
              </a:rPr>
              <a:t>Make-Up Work:</a:t>
            </a:r>
            <a:r>
              <a:rPr lang="en-US" sz="4500" i="0" u="none" strike="noStrike" cap="none">
                <a:solidFill>
                  <a:schemeClr val="dk2"/>
                </a:solidFill>
                <a:latin typeface="Comic Sans MS"/>
                <a:ea typeface="Comic Sans MS"/>
                <a:cs typeface="Comic Sans MS"/>
                <a:sym typeface="Comic Sans MS"/>
              </a:rPr>
              <a:t/>
            </a:r>
            <a:br>
              <a:rPr lang="en-US" sz="4500" i="0" u="none" strike="noStrike" cap="none">
                <a:solidFill>
                  <a:schemeClr val="dk2"/>
                </a:solidFill>
                <a:latin typeface="Comic Sans MS"/>
                <a:ea typeface="Comic Sans MS"/>
                <a:cs typeface="Comic Sans MS"/>
                <a:sym typeface="Comic Sans MS"/>
              </a:rPr>
            </a:br>
            <a:r>
              <a:rPr lang="en-US" sz="4500" b="1" i="0" u="none" strike="noStrike" cap="none">
                <a:solidFill>
                  <a:schemeClr val="dk2"/>
                </a:solidFill>
                <a:latin typeface="Comic Sans MS"/>
                <a:ea typeface="Comic Sans MS"/>
                <a:cs typeface="Comic Sans MS"/>
                <a:sym typeface="Comic Sans MS"/>
              </a:rPr>
              <a:t>Students are expected to speak with their social studies, language arts, math and connections teachers about work they miss while on the trip. </a:t>
            </a:r>
            <a:r>
              <a:rPr lang="en-US" sz="4500" b="1" i="0" u="none" strike="noStrike" cap="none">
                <a:solidFill>
                  <a:schemeClr val="dk2"/>
                </a:solidFill>
                <a:latin typeface="Calibri"/>
                <a:ea typeface="Calibri"/>
                <a:cs typeface="Calibri"/>
                <a:sym typeface="Calibri"/>
              </a:rPr>
              <a:t> </a:t>
            </a:r>
            <a:endParaRPr sz="4500" b="1" i="0" u="none" strike="noStrike" cap="none">
              <a:solidFill>
                <a:schemeClr val="dk2"/>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05"/>
        <p:cNvGrpSpPr/>
        <p:nvPr/>
      </p:nvGrpSpPr>
      <p:grpSpPr>
        <a:xfrm>
          <a:off x="0" y="0"/>
          <a:ext cx="0" cy="0"/>
          <a:chOff x="0" y="0"/>
          <a:chExt cx="0" cy="0"/>
        </a:xfrm>
      </p:grpSpPr>
      <p:sp>
        <p:nvSpPr>
          <p:cNvPr id="206" name="Google Shape;206;p31"/>
          <p:cNvSpPr txBox="1"/>
          <p:nvPr/>
        </p:nvSpPr>
        <p:spPr>
          <a:xfrm>
            <a:off x="702800" y="464750"/>
            <a:ext cx="7515600" cy="86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Font typeface="Calibri"/>
              <a:buNone/>
            </a:pPr>
            <a:r>
              <a:rPr lang="en-US" sz="4500" b="1">
                <a:solidFill>
                  <a:schemeClr val="dk2"/>
                </a:solidFill>
                <a:latin typeface="Comic Sans MS"/>
                <a:ea typeface="Comic Sans MS"/>
                <a:cs typeface="Comic Sans MS"/>
                <a:sym typeface="Comic Sans MS"/>
              </a:rPr>
              <a:t>Souvenir T-shirt</a:t>
            </a:r>
            <a:endParaRPr/>
          </a:p>
        </p:txBody>
      </p:sp>
      <p:pic>
        <p:nvPicPr>
          <p:cNvPr id="207" name="Google Shape;207;p31"/>
          <p:cNvPicPr preferRelativeResize="0"/>
          <p:nvPr/>
        </p:nvPicPr>
        <p:blipFill>
          <a:blip r:embed="rId3">
            <a:alphaModFix/>
          </a:blip>
          <a:stretch>
            <a:fillRect/>
          </a:stretch>
        </p:blipFill>
        <p:spPr>
          <a:xfrm>
            <a:off x="1201925" y="1227125"/>
            <a:ext cx="6241775" cy="5481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2"/>
          <p:cNvSpPr txBox="1">
            <a:spLocks noGrp="1"/>
          </p:cNvSpPr>
          <p:nvPr>
            <p:ph type="body" idx="1"/>
          </p:nvPr>
        </p:nvSpPr>
        <p:spPr>
          <a:xfrm>
            <a:off x="0" y="1245925"/>
            <a:ext cx="9144000" cy="5612100"/>
          </a:xfrm>
          <a:prstGeom prst="rect">
            <a:avLst/>
          </a:prstGeom>
          <a:noFill/>
          <a:ln>
            <a:noFill/>
          </a:ln>
        </p:spPr>
        <p:txBody>
          <a:bodyPr spcFirstLastPara="1" wrap="square" lIns="91425" tIns="45700" rIns="91425" bIns="45700" anchor="t" anchorCtr="0">
            <a:noAutofit/>
          </a:bodyPr>
          <a:lstStyle/>
          <a:p>
            <a:pPr marL="274320" marR="0" lvl="0" indent="-296513" algn="l" rtl="0">
              <a:lnSpc>
                <a:spcPct val="80000"/>
              </a:lnSpc>
              <a:spcBef>
                <a:spcPts val="0"/>
              </a:spcBef>
              <a:spcAft>
                <a:spcPts val="0"/>
              </a:spcAft>
              <a:buClr>
                <a:schemeClr val="accent3"/>
              </a:buClr>
              <a:buSzPts val="3000"/>
              <a:buFont typeface="Noto Sans Symbols"/>
              <a:buChar char="●"/>
            </a:pPr>
            <a:r>
              <a:rPr lang="en-US" sz="3000">
                <a:latin typeface="Comic Sans MS"/>
                <a:ea typeface="Comic Sans MS"/>
                <a:cs typeface="Comic Sans MS"/>
                <a:sym typeface="Comic Sans MS"/>
              </a:rPr>
              <a:t>A t-shirt is included in the cost of the field trip, so please remind your child not to purchase one separately.</a:t>
            </a:r>
            <a:endParaRPr sz="3000">
              <a:latin typeface="Comic Sans MS"/>
              <a:ea typeface="Comic Sans MS"/>
              <a:cs typeface="Comic Sans MS"/>
              <a:sym typeface="Comic Sans MS"/>
            </a:endParaRPr>
          </a:p>
          <a:p>
            <a:pPr marL="274320" marR="0" lvl="0" indent="-296513" algn="l" rtl="0">
              <a:lnSpc>
                <a:spcPct val="80000"/>
              </a:lnSpc>
              <a:spcBef>
                <a:spcPts val="0"/>
              </a:spcBef>
              <a:spcAft>
                <a:spcPts val="0"/>
              </a:spcAft>
              <a:buClr>
                <a:schemeClr val="accent3"/>
              </a:buClr>
              <a:buSzPts val="3000"/>
              <a:buFont typeface="Noto Sans Symbols"/>
              <a:buChar char="●"/>
            </a:pPr>
            <a:r>
              <a:rPr lang="en-US" sz="3000">
                <a:latin typeface="Comic Sans MS"/>
                <a:ea typeface="Comic Sans MS"/>
                <a:cs typeface="Comic Sans MS"/>
                <a:sym typeface="Comic Sans MS"/>
              </a:rPr>
              <a:t>Please fill out the blue (half sheet) t-shirt order form and return to me tonight.</a:t>
            </a:r>
            <a:endParaRPr sz="3000">
              <a:latin typeface="Comic Sans MS"/>
              <a:ea typeface="Comic Sans MS"/>
              <a:cs typeface="Comic Sans MS"/>
              <a:sym typeface="Comic Sans MS"/>
            </a:endParaRPr>
          </a:p>
          <a:p>
            <a:pPr marL="274320" marR="0" lvl="0" indent="-296513" algn="l" rtl="0">
              <a:lnSpc>
                <a:spcPct val="80000"/>
              </a:lnSpc>
              <a:spcBef>
                <a:spcPts val="0"/>
              </a:spcBef>
              <a:spcAft>
                <a:spcPts val="0"/>
              </a:spcAft>
              <a:buClr>
                <a:schemeClr val="accent3"/>
              </a:buClr>
              <a:buSzPts val="3000"/>
              <a:buFont typeface="Noto Sans Symbols"/>
              <a:buChar char="●"/>
            </a:pPr>
            <a:r>
              <a:rPr lang="en-US" sz="3000">
                <a:latin typeface="Comic Sans MS"/>
                <a:ea typeface="Comic Sans MS"/>
                <a:cs typeface="Comic Sans MS"/>
                <a:sym typeface="Comic Sans MS"/>
              </a:rPr>
              <a:t>We will distribute t-shirts to students on Thursday evening and ask that students wear them Friday morning for a group picture.</a:t>
            </a:r>
            <a:endParaRPr sz="3000">
              <a:latin typeface="Comic Sans MS"/>
              <a:ea typeface="Comic Sans MS"/>
              <a:cs typeface="Comic Sans MS"/>
              <a:sym typeface="Comic Sans MS"/>
            </a:endParaRPr>
          </a:p>
          <a:p>
            <a:pPr marL="274320" marR="0" lvl="0" indent="-296513" algn="l" rtl="0">
              <a:lnSpc>
                <a:spcPct val="80000"/>
              </a:lnSpc>
              <a:spcBef>
                <a:spcPts val="0"/>
              </a:spcBef>
              <a:spcAft>
                <a:spcPts val="0"/>
              </a:spcAft>
              <a:buClr>
                <a:schemeClr val="accent3"/>
              </a:buClr>
              <a:buSzPts val="3000"/>
              <a:buFont typeface="Comic Sans MS"/>
              <a:buChar char="●"/>
            </a:pPr>
            <a:r>
              <a:rPr lang="en-US" sz="3000">
                <a:latin typeface="Comic Sans MS"/>
                <a:ea typeface="Comic Sans MS"/>
                <a:cs typeface="Comic Sans MS"/>
                <a:sym typeface="Comic Sans MS"/>
              </a:rPr>
              <a:t>If you are a parent chaperone, please fill out your own order form and indicate that you are a chaperone on the team line.</a:t>
            </a:r>
            <a:endParaRPr sz="3000">
              <a:latin typeface="Comic Sans MS"/>
              <a:ea typeface="Comic Sans MS"/>
              <a:cs typeface="Comic Sans MS"/>
              <a:sym typeface="Comic Sans MS"/>
            </a:endParaRPr>
          </a:p>
          <a:p>
            <a:pPr marL="274320" marR="0" lvl="0" indent="-296513" algn="l" rtl="0">
              <a:lnSpc>
                <a:spcPct val="80000"/>
              </a:lnSpc>
              <a:spcBef>
                <a:spcPts val="0"/>
              </a:spcBef>
              <a:spcAft>
                <a:spcPts val="0"/>
              </a:spcAft>
              <a:buClr>
                <a:schemeClr val="accent3"/>
              </a:buClr>
              <a:buSzPts val="3000"/>
              <a:buFont typeface="Comic Sans MS"/>
              <a:buChar char="●"/>
            </a:pPr>
            <a:r>
              <a:rPr lang="en-US" sz="3000">
                <a:latin typeface="Comic Sans MS"/>
                <a:ea typeface="Comic Sans MS"/>
                <a:cs typeface="Comic Sans MS"/>
                <a:sym typeface="Comic Sans MS"/>
              </a:rPr>
              <a:t>Leave “Learning Group” blank please - I will fill that in after we assign learning groups.</a:t>
            </a:r>
            <a:endParaRPr sz="3000">
              <a:latin typeface="Comic Sans MS"/>
              <a:ea typeface="Comic Sans MS"/>
              <a:cs typeface="Comic Sans MS"/>
              <a:sym typeface="Comic Sans MS"/>
            </a:endParaRPr>
          </a:p>
          <a:p>
            <a:pPr marL="274320" marR="0" lvl="0" indent="-152765" algn="l" rtl="0">
              <a:lnSpc>
                <a:spcPct val="80000"/>
              </a:lnSpc>
              <a:spcBef>
                <a:spcPts val="403"/>
              </a:spcBef>
              <a:spcAft>
                <a:spcPts val="0"/>
              </a:spcAft>
              <a:buClr>
                <a:schemeClr val="accent3"/>
              </a:buClr>
              <a:buSzPts val="1914"/>
              <a:buFont typeface="Noto Sans Symbols"/>
              <a:buNone/>
            </a:pPr>
            <a:endParaRPr sz="2015" b="0" i="0" u="none" strike="noStrike" cap="none">
              <a:solidFill>
                <a:schemeClr val="dk1"/>
              </a:solidFill>
              <a:latin typeface="Constantia"/>
              <a:ea typeface="Constantia"/>
              <a:cs typeface="Constantia"/>
              <a:sym typeface="Constantia"/>
            </a:endParaRPr>
          </a:p>
          <a:p>
            <a:pPr marL="0" marR="0" lvl="0" indent="0" algn="l" rtl="0">
              <a:lnSpc>
                <a:spcPct val="80000"/>
              </a:lnSpc>
              <a:spcBef>
                <a:spcPts val="403"/>
              </a:spcBef>
              <a:spcAft>
                <a:spcPts val="0"/>
              </a:spcAft>
              <a:buClr>
                <a:schemeClr val="accent3"/>
              </a:buClr>
              <a:buFont typeface="Noto Sans Symbols"/>
              <a:buNone/>
            </a:pPr>
            <a:endParaRPr sz="2015" b="0" i="0" u="none" strike="noStrike" cap="none">
              <a:solidFill>
                <a:schemeClr val="dk1"/>
              </a:solidFill>
              <a:latin typeface="Constantia"/>
              <a:ea typeface="Constantia"/>
              <a:cs typeface="Constantia"/>
              <a:sym typeface="Constantia"/>
            </a:endParaRPr>
          </a:p>
        </p:txBody>
      </p:sp>
      <p:sp>
        <p:nvSpPr>
          <p:cNvPr id="213" name="Google Shape;213;p32"/>
          <p:cNvSpPr txBox="1">
            <a:spLocks noGrp="1"/>
          </p:cNvSpPr>
          <p:nvPr>
            <p:ph type="title"/>
          </p:nvPr>
        </p:nvSpPr>
        <p:spPr>
          <a:xfrm>
            <a:off x="-75" y="-94550"/>
            <a:ext cx="9144000" cy="1143000"/>
          </a:xfrm>
          <a:prstGeom prst="rect">
            <a:avLst/>
          </a:prstGeom>
          <a:noFill/>
          <a:ln>
            <a:noFill/>
          </a:ln>
        </p:spPr>
        <p:txBody>
          <a:bodyPr spcFirstLastPara="1" wrap="square" lIns="0" tIns="45700" rIns="0" bIns="0" anchor="b" anchorCtr="0">
            <a:noAutofit/>
          </a:bodyPr>
          <a:lstStyle/>
          <a:p>
            <a:pPr marL="0" marR="0" lvl="0" indent="0" algn="ctr" rtl="0">
              <a:spcBef>
                <a:spcPts val="0"/>
              </a:spcBef>
              <a:spcAft>
                <a:spcPts val="0"/>
              </a:spcAft>
              <a:buClr>
                <a:schemeClr val="dk2"/>
              </a:buClr>
              <a:buFont typeface="Calibri"/>
              <a:buNone/>
            </a:pPr>
            <a:r>
              <a:rPr lang="en-US" b="1">
                <a:latin typeface="Comic Sans MS"/>
                <a:ea typeface="Comic Sans MS"/>
                <a:cs typeface="Comic Sans MS"/>
                <a:sym typeface="Comic Sans MS"/>
              </a:rPr>
              <a:t>Souvenir T-shirt</a:t>
            </a:r>
            <a:endParaRPr sz="5000" i="0" u="none" strike="noStrike" cap="none">
              <a:solidFill>
                <a:schemeClr val="dk2"/>
              </a:solidFill>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a:spLocks noGrp="1"/>
          </p:cNvSpPr>
          <p:nvPr>
            <p:ph type="body" idx="1"/>
          </p:nvPr>
        </p:nvSpPr>
        <p:spPr>
          <a:xfrm>
            <a:off x="0" y="2067300"/>
            <a:ext cx="9144000" cy="5612100"/>
          </a:xfrm>
          <a:prstGeom prst="rect">
            <a:avLst/>
          </a:prstGeom>
          <a:noFill/>
          <a:ln>
            <a:noFill/>
          </a:ln>
        </p:spPr>
        <p:txBody>
          <a:bodyPr spcFirstLastPara="1" wrap="square" lIns="91425" tIns="45700" rIns="91425" bIns="45700" anchor="t" anchorCtr="0">
            <a:noAutofit/>
          </a:bodyPr>
          <a:lstStyle/>
          <a:p>
            <a:pPr marL="274320" marR="0" lvl="0" indent="-296513" algn="l" rtl="0">
              <a:lnSpc>
                <a:spcPct val="80000"/>
              </a:lnSpc>
              <a:spcBef>
                <a:spcPts val="0"/>
              </a:spcBef>
              <a:spcAft>
                <a:spcPts val="0"/>
              </a:spcAft>
              <a:buClr>
                <a:schemeClr val="accent3"/>
              </a:buClr>
              <a:buSzPts val="3000"/>
              <a:buFont typeface="Noto Sans Symbols"/>
              <a:buChar char="●"/>
            </a:pPr>
            <a:r>
              <a:rPr lang="en-US" sz="3000" i="0" u="none" strike="noStrike" cap="none">
                <a:solidFill>
                  <a:schemeClr val="dk1"/>
                </a:solidFill>
                <a:latin typeface="Comic Sans MS"/>
                <a:ea typeface="Comic Sans MS"/>
                <a:cs typeface="Comic Sans MS"/>
                <a:sym typeface="Comic Sans MS"/>
              </a:rPr>
              <a:t>Parents, please </a:t>
            </a:r>
            <a:r>
              <a:rPr lang="en-US" sz="3000" b="1" i="0" u="sng" strike="noStrike" cap="none">
                <a:solidFill>
                  <a:schemeClr val="dk1"/>
                </a:solidFill>
                <a:latin typeface="Comic Sans MS"/>
                <a:ea typeface="Comic Sans MS"/>
                <a:cs typeface="Comic Sans MS"/>
                <a:sym typeface="Comic Sans MS"/>
              </a:rPr>
              <a:t>DO NOT</a:t>
            </a:r>
            <a:r>
              <a:rPr lang="en-US" sz="3000" i="0" u="sng" strike="noStrike" cap="none">
                <a:solidFill>
                  <a:schemeClr val="dk1"/>
                </a:solidFill>
                <a:latin typeface="Comic Sans MS"/>
                <a:ea typeface="Comic Sans MS"/>
                <a:cs typeface="Comic Sans MS"/>
                <a:sym typeface="Comic Sans MS"/>
              </a:rPr>
              <a:t> </a:t>
            </a:r>
            <a:r>
              <a:rPr lang="en-US" sz="3000" b="1" i="0" u="sng" strike="noStrike" cap="none">
                <a:solidFill>
                  <a:schemeClr val="dk1"/>
                </a:solidFill>
                <a:latin typeface="Comic Sans MS"/>
                <a:ea typeface="Comic Sans MS"/>
                <a:cs typeface="Comic Sans MS"/>
                <a:sym typeface="Comic Sans MS"/>
              </a:rPr>
              <a:t>PARK IN THE BUS LANE</a:t>
            </a:r>
            <a:r>
              <a:rPr lang="en-US" sz="3000" i="0" u="none" strike="noStrike" cap="none">
                <a:solidFill>
                  <a:schemeClr val="dk1"/>
                </a:solidFill>
                <a:latin typeface="Comic Sans MS"/>
                <a:ea typeface="Comic Sans MS"/>
                <a:cs typeface="Comic Sans MS"/>
                <a:sym typeface="Comic Sans MS"/>
              </a:rPr>
              <a:t> on Wednesday morning or Friday afternoon so that the buses can park there</a:t>
            </a:r>
            <a:endParaRPr sz="3000">
              <a:latin typeface="Comic Sans MS"/>
              <a:ea typeface="Comic Sans MS"/>
              <a:cs typeface="Comic Sans MS"/>
              <a:sym typeface="Comic Sans MS"/>
            </a:endParaRPr>
          </a:p>
          <a:p>
            <a:pPr marL="274320" marR="0" lvl="0" indent="-296513" algn="l" rtl="0">
              <a:lnSpc>
                <a:spcPct val="80000"/>
              </a:lnSpc>
              <a:spcBef>
                <a:spcPts val="558"/>
              </a:spcBef>
              <a:spcAft>
                <a:spcPts val="0"/>
              </a:spcAft>
              <a:buClr>
                <a:schemeClr val="accent3"/>
              </a:buClr>
              <a:buSzPts val="3000"/>
              <a:buFont typeface="Comic Sans MS"/>
              <a:buChar char="●"/>
            </a:pPr>
            <a:r>
              <a:rPr lang="en-US" sz="3000" i="0" u="none" strike="noStrike" cap="none">
                <a:solidFill>
                  <a:schemeClr val="dk1"/>
                </a:solidFill>
                <a:latin typeface="Comic Sans MS"/>
                <a:ea typeface="Comic Sans MS"/>
                <a:cs typeface="Comic Sans MS"/>
                <a:sym typeface="Comic Sans MS"/>
              </a:rPr>
              <a:t>Please park in front parking lot and walk to cafeteria</a:t>
            </a:r>
            <a:endParaRPr sz="3000">
              <a:latin typeface="Comic Sans MS"/>
              <a:ea typeface="Comic Sans MS"/>
              <a:cs typeface="Comic Sans MS"/>
              <a:sym typeface="Comic Sans MS"/>
            </a:endParaRPr>
          </a:p>
          <a:p>
            <a:pPr marL="274320" marR="0" lvl="0" indent="-296513" algn="l" rtl="0">
              <a:lnSpc>
                <a:spcPct val="80000"/>
              </a:lnSpc>
              <a:spcBef>
                <a:spcPts val="558"/>
              </a:spcBef>
              <a:spcAft>
                <a:spcPts val="0"/>
              </a:spcAft>
              <a:buClr>
                <a:schemeClr val="accent3"/>
              </a:buClr>
              <a:buSzPts val="3000"/>
              <a:buFont typeface="Comic Sans MS"/>
              <a:buChar char="●"/>
            </a:pPr>
            <a:r>
              <a:rPr lang="en-US" sz="3000" i="0" u="none" strike="noStrike" cap="none">
                <a:solidFill>
                  <a:schemeClr val="dk1"/>
                </a:solidFill>
                <a:latin typeface="Comic Sans MS"/>
                <a:ea typeface="Comic Sans MS"/>
                <a:cs typeface="Comic Sans MS"/>
                <a:sym typeface="Comic Sans MS"/>
              </a:rPr>
              <a:t>We will call when we get to Macon on the way home</a:t>
            </a:r>
            <a:endParaRPr sz="3000">
              <a:latin typeface="Comic Sans MS"/>
              <a:ea typeface="Comic Sans MS"/>
              <a:cs typeface="Comic Sans MS"/>
              <a:sym typeface="Comic Sans MS"/>
            </a:endParaRPr>
          </a:p>
          <a:p>
            <a:pPr marL="274320" marR="0" lvl="0" indent="-106013" algn="l" rtl="0">
              <a:lnSpc>
                <a:spcPct val="80000"/>
              </a:lnSpc>
              <a:spcBef>
                <a:spcPts val="558"/>
              </a:spcBef>
              <a:spcAft>
                <a:spcPts val="0"/>
              </a:spcAft>
              <a:buClr>
                <a:schemeClr val="accent3"/>
              </a:buClr>
              <a:buSzPts val="2651"/>
              <a:buFont typeface="Noto Sans Symbols"/>
              <a:buNone/>
            </a:pPr>
            <a:endParaRPr sz="2790" b="0" i="0" u="none" strike="noStrike" cap="none">
              <a:solidFill>
                <a:schemeClr val="dk1"/>
              </a:solidFill>
              <a:latin typeface="Constantia"/>
              <a:ea typeface="Constantia"/>
              <a:cs typeface="Constantia"/>
              <a:sym typeface="Constantia"/>
            </a:endParaRPr>
          </a:p>
          <a:p>
            <a:pPr marL="274320" marR="0" lvl="0" indent="-152765" algn="l" rtl="0">
              <a:lnSpc>
                <a:spcPct val="80000"/>
              </a:lnSpc>
              <a:spcBef>
                <a:spcPts val="403"/>
              </a:spcBef>
              <a:spcAft>
                <a:spcPts val="0"/>
              </a:spcAft>
              <a:buClr>
                <a:schemeClr val="accent3"/>
              </a:buClr>
              <a:buSzPts val="1914"/>
              <a:buFont typeface="Noto Sans Symbols"/>
              <a:buNone/>
            </a:pPr>
            <a:endParaRPr sz="2015" b="0" i="0" u="none" strike="noStrike" cap="none">
              <a:solidFill>
                <a:schemeClr val="dk1"/>
              </a:solidFill>
              <a:latin typeface="Constantia"/>
              <a:ea typeface="Constantia"/>
              <a:cs typeface="Constantia"/>
              <a:sym typeface="Constantia"/>
            </a:endParaRPr>
          </a:p>
          <a:p>
            <a:pPr marL="0" marR="0" lvl="0" indent="0" algn="l" rtl="0">
              <a:lnSpc>
                <a:spcPct val="80000"/>
              </a:lnSpc>
              <a:spcBef>
                <a:spcPts val="403"/>
              </a:spcBef>
              <a:spcAft>
                <a:spcPts val="0"/>
              </a:spcAft>
              <a:buClr>
                <a:schemeClr val="accent3"/>
              </a:buClr>
              <a:buFont typeface="Noto Sans Symbols"/>
              <a:buNone/>
            </a:pPr>
            <a:endParaRPr sz="2015" b="0" i="0" u="none" strike="noStrike" cap="none">
              <a:solidFill>
                <a:schemeClr val="dk1"/>
              </a:solidFill>
              <a:latin typeface="Constantia"/>
              <a:ea typeface="Constantia"/>
              <a:cs typeface="Constantia"/>
              <a:sym typeface="Constantia"/>
            </a:endParaRPr>
          </a:p>
        </p:txBody>
      </p:sp>
      <p:sp>
        <p:nvSpPr>
          <p:cNvPr id="219" name="Google Shape;219;p33"/>
          <p:cNvSpPr txBox="1">
            <a:spLocks noGrp="1"/>
          </p:cNvSpPr>
          <p:nvPr>
            <p:ph type="title"/>
          </p:nvPr>
        </p:nvSpPr>
        <p:spPr>
          <a:xfrm>
            <a:off x="0" y="350775"/>
            <a:ext cx="9144000" cy="1143000"/>
          </a:xfrm>
          <a:prstGeom prst="rect">
            <a:avLst/>
          </a:prstGeom>
          <a:noFill/>
          <a:ln>
            <a:noFill/>
          </a:ln>
        </p:spPr>
        <p:txBody>
          <a:bodyPr spcFirstLastPara="1" wrap="square" lIns="0" tIns="45700" rIns="0" bIns="0" anchor="b" anchorCtr="0">
            <a:noAutofit/>
          </a:bodyPr>
          <a:lstStyle/>
          <a:p>
            <a:pPr marL="0" marR="0" lvl="0" indent="0" algn="ctr" rtl="0">
              <a:spcBef>
                <a:spcPts val="0"/>
              </a:spcBef>
              <a:spcAft>
                <a:spcPts val="0"/>
              </a:spcAft>
              <a:buClr>
                <a:schemeClr val="dk2"/>
              </a:buClr>
              <a:buFont typeface="Calibri"/>
              <a:buNone/>
            </a:pPr>
            <a:r>
              <a:rPr lang="en-US" sz="5000" b="1" i="0" u="none" strike="noStrike" cap="none">
                <a:solidFill>
                  <a:schemeClr val="dk2"/>
                </a:solidFill>
                <a:latin typeface="Comic Sans MS"/>
                <a:ea typeface="Comic Sans MS"/>
                <a:cs typeface="Comic Sans MS"/>
                <a:sym typeface="Comic Sans MS"/>
              </a:rPr>
              <a:t>REMINDERS</a:t>
            </a:r>
            <a:endParaRPr sz="5000" i="0" u="none" strike="noStrike" cap="none">
              <a:solidFill>
                <a:schemeClr val="dk2"/>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495300" y="0"/>
            <a:ext cx="8229600" cy="1143000"/>
          </a:xfrm>
          <a:prstGeom prst="rect">
            <a:avLst/>
          </a:prstGeom>
          <a:noFill/>
          <a:ln>
            <a:noFill/>
          </a:ln>
        </p:spPr>
        <p:txBody>
          <a:bodyPr spcFirstLastPara="1" wrap="square" lIns="0" tIns="45700" rIns="0" bIns="0" anchor="b" anchorCtr="0">
            <a:noAutofit/>
          </a:bodyPr>
          <a:lstStyle/>
          <a:p>
            <a:pPr marL="0" marR="0" lvl="0" indent="0" algn="ctr" rtl="0">
              <a:spcBef>
                <a:spcPts val="0"/>
              </a:spcBef>
              <a:spcAft>
                <a:spcPts val="0"/>
              </a:spcAft>
              <a:buClr>
                <a:schemeClr val="dk2"/>
              </a:buClr>
              <a:buFont typeface="Calibri"/>
              <a:buNone/>
            </a:pPr>
            <a:r>
              <a:rPr lang="en-US" sz="5000" b="1" i="0" u="none" strike="noStrike" cap="none">
                <a:solidFill>
                  <a:schemeClr val="dk2"/>
                </a:solidFill>
                <a:latin typeface="Comic Sans MS"/>
                <a:ea typeface="Comic Sans MS"/>
                <a:cs typeface="Comic Sans MS"/>
                <a:sym typeface="Comic Sans MS"/>
              </a:rPr>
              <a:t>Forms</a:t>
            </a:r>
            <a:endParaRPr sz="5000" b="1" i="0" u="none" strike="noStrike" cap="none">
              <a:solidFill>
                <a:schemeClr val="dk2"/>
              </a:solidFill>
              <a:latin typeface="Comic Sans MS"/>
              <a:ea typeface="Comic Sans MS"/>
              <a:cs typeface="Comic Sans MS"/>
              <a:sym typeface="Comic Sans MS"/>
            </a:endParaRPr>
          </a:p>
        </p:txBody>
      </p:sp>
      <p:sp>
        <p:nvSpPr>
          <p:cNvPr id="120" name="Google Shape;120;p16"/>
          <p:cNvSpPr txBox="1">
            <a:spLocks noGrp="1"/>
          </p:cNvSpPr>
          <p:nvPr>
            <p:ph type="body" idx="1"/>
          </p:nvPr>
        </p:nvSpPr>
        <p:spPr>
          <a:xfrm>
            <a:off x="55800" y="1143000"/>
            <a:ext cx="9032400" cy="5492400"/>
          </a:xfrm>
          <a:prstGeom prst="rect">
            <a:avLst/>
          </a:prstGeom>
          <a:noFill/>
          <a:ln>
            <a:noFill/>
          </a:ln>
        </p:spPr>
        <p:txBody>
          <a:bodyPr spcFirstLastPara="1" wrap="square" lIns="91425" tIns="45700" rIns="91425" bIns="45700" anchor="t" anchorCtr="0">
            <a:noAutofit/>
          </a:bodyPr>
          <a:lstStyle/>
          <a:p>
            <a:pPr marL="274320" marR="0" lvl="0" indent="-263937" algn="l" rtl="0">
              <a:lnSpc>
                <a:spcPct val="90000"/>
              </a:lnSpc>
              <a:spcBef>
                <a:spcPts val="0"/>
              </a:spcBef>
              <a:spcAft>
                <a:spcPts val="0"/>
              </a:spcAft>
              <a:buClr>
                <a:schemeClr val="accent3"/>
              </a:buClr>
              <a:buSzPts val="3000"/>
              <a:buFont typeface="Comic Sans MS"/>
              <a:buChar char="●"/>
            </a:pPr>
            <a:r>
              <a:rPr lang="en-US" sz="3000">
                <a:latin typeface="Comic Sans MS"/>
                <a:ea typeface="Comic Sans MS"/>
                <a:cs typeface="Comic Sans MS"/>
                <a:sym typeface="Comic Sans MS"/>
              </a:rPr>
              <a:t>2 white forms</a:t>
            </a:r>
            <a:r>
              <a:rPr lang="en-US" sz="3000" i="0" u="none" strike="noStrike" cap="none">
                <a:solidFill>
                  <a:schemeClr val="dk1"/>
                </a:solidFill>
                <a:latin typeface="Comic Sans MS"/>
                <a:ea typeface="Comic Sans MS"/>
                <a:cs typeface="Comic Sans MS"/>
                <a:sym typeface="Comic Sans MS"/>
              </a:rPr>
              <a:t> are</a:t>
            </a:r>
            <a:r>
              <a:rPr lang="en-US" sz="3000">
                <a:latin typeface="Comic Sans MS"/>
                <a:ea typeface="Comic Sans MS"/>
                <a:cs typeface="Comic Sans MS"/>
                <a:sym typeface="Comic Sans MS"/>
              </a:rPr>
              <a:t> yours to keep</a:t>
            </a:r>
            <a:endParaRPr sz="3000">
              <a:latin typeface="Comic Sans MS"/>
              <a:ea typeface="Comic Sans MS"/>
              <a:cs typeface="Comic Sans MS"/>
              <a:sym typeface="Comic Sans MS"/>
            </a:endParaRPr>
          </a:p>
          <a:p>
            <a:pPr marL="640080" marR="0" lvl="1" indent="-266065" algn="l" rtl="0">
              <a:lnSpc>
                <a:spcPct val="90000"/>
              </a:lnSpc>
              <a:spcBef>
                <a:spcPts val="0"/>
              </a:spcBef>
              <a:spcAft>
                <a:spcPts val="0"/>
              </a:spcAft>
              <a:buClr>
                <a:schemeClr val="accent3"/>
              </a:buClr>
              <a:buSzPts val="3000"/>
              <a:buFont typeface="Comic Sans MS"/>
              <a:buChar char="●"/>
            </a:pPr>
            <a:r>
              <a:rPr lang="en-US" sz="3000">
                <a:latin typeface="Comic Sans MS"/>
                <a:ea typeface="Comic Sans MS"/>
                <a:cs typeface="Comic Sans MS"/>
                <a:sym typeface="Comic Sans MS"/>
              </a:rPr>
              <a:t>Sample itinerary/packing list</a:t>
            </a:r>
            <a:endParaRPr sz="3000">
              <a:latin typeface="Comic Sans MS"/>
              <a:ea typeface="Comic Sans MS"/>
              <a:cs typeface="Comic Sans MS"/>
              <a:sym typeface="Comic Sans MS"/>
            </a:endParaRPr>
          </a:p>
          <a:p>
            <a:pPr marL="640080" marR="0" lvl="1" indent="-266065" algn="l" rtl="0">
              <a:lnSpc>
                <a:spcPct val="90000"/>
              </a:lnSpc>
              <a:spcBef>
                <a:spcPts val="0"/>
              </a:spcBef>
              <a:spcAft>
                <a:spcPts val="0"/>
              </a:spcAft>
              <a:buClr>
                <a:schemeClr val="accent3"/>
              </a:buClr>
              <a:buSzPts val="3000"/>
              <a:buFont typeface="Comic Sans MS"/>
              <a:buChar char="●"/>
            </a:pPr>
            <a:r>
              <a:rPr lang="en-US" sz="3000">
                <a:latin typeface="Comic Sans MS"/>
                <a:ea typeface="Comic Sans MS"/>
                <a:cs typeface="Comic Sans MS"/>
                <a:sym typeface="Comic Sans MS"/>
              </a:rPr>
              <a:t>Remind instructions (half sheet)</a:t>
            </a:r>
            <a:endParaRPr sz="3000">
              <a:latin typeface="Comic Sans MS"/>
              <a:ea typeface="Comic Sans MS"/>
              <a:cs typeface="Comic Sans MS"/>
              <a:sym typeface="Comic Sans MS"/>
            </a:endParaRPr>
          </a:p>
          <a:p>
            <a:pPr marL="274320" marR="0" lvl="0" indent="-263937" algn="l" rtl="0">
              <a:lnSpc>
                <a:spcPct val="90000"/>
              </a:lnSpc>
              <a:spcBef>
                <a:spcPts val="666"/>
              </a:spcBef>
              <a:spcAft>
                <a:spcPts val="0"/>
              </a:spcAft>
              <a:buClr>
                <a:schemeClr val="accent3"/>
              </a:buClr>
              <a:buSzPts val="3000"/>
              <a:buFont typeface="Comic Sans MS"/>
              <a:buChar char="●"/>
            </a:pPr>
            <a:r>
              <a:rPr lang="en-US" sz="3000" b="1" i="0" u="sng" strike="noStrike" cap="none">
                <a:solidFill>
                  <a:schemeClr val="dk1"/>
                </a:solidFill>
                <a:latin typeface="Comic Sans MS"/>
                <a:ea typeface="Comic Sans MS"/>
                <a:cs typeface="Comic Sans MS"/>
                <a:sym typeface="Comic Sans MS"/>
              </a:rPr>
              <a:t>Colored forms are due no later than Monday, October 7, 2019</a:t>
            </a:r>
            <a:endParaRPr sz="3000" b="1" i="0" u="sng" strike="noStrike" cap="none">
              <a:solidFill>
                <a:schemeClr val="dk1"/>
              </a:solidFill>
              <a:latin typeface="Comic Sans MS"/>
              <a:ea typeface="Comic Sans MS"/>
              <a:cs typeface="Comic Sans MS"/>
              <a:sym typeface="Comic Sans MS"/>
            </a:endParaRPr>
          </a:p>
          <a:p>
            <a:pPr marL="640080" marR="0" lvl="1" indent="-279828" algn="l" rtl="0">
              <a:lnSpc>
                <a:spcPct val="90000"/>
              </a:lnSpc>
              <a:spcBef>
                <a:spcPts val="629"/>
              </a:spcBef>
              <a:spcAft>
                <a:spcPts val="0"/>
              </a:spcAft>
              <a:buClr>
                <a:schemeClr val="accent1"/>
              </a:buClr>
              <a:buSzPts val="3000"/>
              <a:buFont typeface="Comic Sans MS"/>
              <a:buChar char="●"/>
            </a:pPr>
            <a:r>
              <a:rPr lang="en-US" sz="3000" i="0" u="none" strike="noStrike" cap="none">
                <a:solidFill>
                  <a:schemeClr val="dk1"/>
                </a:solidFill>
                <a:latin typeface="Comic Sans MS"/>
                <a:ea typeface="Comic Sans MS"/>
                <a:cs typeface="Comic Sans MS"/>
                <a:sym typeface="Comic Sans MS"/>
              </a:rPr>
              <a:t>Pink – Permission Slip/Student Agreement (front and back)</a:t>
            </a:r>
            <a:endParaRPr sz="3000">
              <a:latin typeface="Comic Sans MS"/>
              <a:ea typeface="Comic Sans MS"/>
              <a:cs typeface="Comic Sans MS"/>
              <a:sym typeface="Comic Sans MS"/>
            </a:endParaRPr>
          </a:p>
          <a:p>
            <a:pPr marL="640080" marR="0" lvl="1" indent="-279828" algn="l" rtl="0">
              <a:lnSpc>
                <a:spcPct val="90000"/>
              </a:lnSpc>
              <a:spcBef>
                <a:spcPts val="629"/>
              </a:spcBef>
              <a:spcAft>
                <a:spcPts val="0"/>
              </a:spcAft>
              <a:buClr>
                <a:schemeClr val="accent1"/>
              </a:buClr>
              <a:buSzPts val="3000"/>
              <a:buFont typeface="Comic Sans MS"/>
              <a:buChar char="●"/>
            </a:pPr>
            <a:r>
              <a:rPr lang="en-US" sz="3000">
                <a:latin typeface="Comic Sans MS"/>
                <a:ea typeface="Comic Sans MS"/>
                <a:cs typeface="Comic Sans MS"/>
                <a:sym typeface="Comic Sans MS"/>
              </a:rPr>
              <a:t>Green - Informed Consent (front and back)</a:t>
            </a:r>
            <a:endParaRPr sz="3000">
              <a:latin typeface="Comic Sans MS"/>
              <a:ea typeface="Comic Sans MS"/>
              <a:cs typeface="Comic Sans MS"/>
              <a:sym typeface="Comic Sans MS"/>
            </a:endParaRPr>
          </a:p>
          <a:p>
            <a:pPr marL="640080" marR="0" lvl="1" indent="-279828" algn="l" rtl="0">
              <a:lnSpc>
                <a:spcPct val="90000"/>
              </a:lnSpc>
              <a:spcBef>
                <a:spcPts val="629"/>
              </a:spcBef>
              <a:spcAft>
                <a:spcPts val="0"/>
              </a:spcAft>
              <a:buClr>
                <a:schemeClr val="accent1"/>
              </a:buClr>
              <a:buSzPts val="3000"/>
              <a:buFont typeface="Comic Sans MS"/>
              <a:buChar char="●"/>
            </a:pPr>
            <a:r>
              <a:rPr lang="en-US" sz="3000">
                <a:latin typeface="Comic Sans MS"/>
                <a:ea typeface="Comic Sans MS"/>
                <a:cs typeface="Comic Sans MS"/>
                <a:sym typeface="Comic Sans MS"/>
              </a:rPr>
              <a:t>Yellow - Jekyll T-Shirt Order Form (half)</a:t>
            </a:r>
            <a:endParaRPr sz="3000" i="0" u="none" strike="noStrike" cap="none">
              <a:solidFill>
                <a:schemeClr val="dk1"/>
              </a:solidFill>
              <a:latin typeface="Comic Sans MS"/>
              <a:ea typeface="Comic Sans MS"/>
              <a:cs typeface="Comic Sans MS"/>
              <a:sym typeface="Comic Sans MS"/>
            </a:endParaRPr>
          </a:p>
          <a:p>
            <a:pPr marL="274320" marR="0" lvl="0" indent="-263937" algn="l" rtl="0">
              <a:lnSpc>
                <a:spcPct val="90000"/>
              </a:lnSpc>
              <a:spcBef>
                <a:spcPts val="666"/>
              </a:spcBef>
              <a:spcAft>
                <a:spcPts val="0"/>
              </a:spcAft>
              <a:buClr>
                <a:schemeClr val="accent3"/>
              </a:buClr>
              <a:buSzPts val="3000"/>
              <a:buFont typeface="Comic Sans MS"/>
              <a:buChar char="●"/>
            </a:pPr>
            <a:r>
              <a:rPr lang="en-US" sz="3000" i="0" u="none" strike="noStrike" cap="none">
                <a:solidFill>
                  <a:schemeClr val="dk1"/>
                </a:solidFill>
                <a:latin typeface="Comic Sans MS"/>
                <a:ea typeface="Comic Sans MS"/>
                <a:cs typeface="Comic Sans MS"/>
                <a:sym typeface="Comic Sans MS"/>
              </a:rPr>
              <a:t>Please make certain to fill out all parts so that we don’t have to send back home.</a:t>
            </a:r>
            <a:endParaRPr sz="3000" i="0" u="none" strike="noStrike" cap="none">
              <a:solidFill>
                <a:schemeClr val="dk1"/>
              </a:solidFill>
              <a:latin typeface="Comic Sans MS"/>
              <a:ea typeface="Comic Sans MS"/>
              <a:cs typeface="Comic Sans MS"/>
              <a:sym typeface="Comic Sans MS"/>
            </a:endParaRPr>
          </a:p>
          <a:p>
            <a:pPr marL="0" marR="0" lvl="0" indent="0" algn="l" rtl="0">
              <a:lnSpc>
                <a:spcPct val="90000"/>
              </a:lnSpc>
              <a:spcBef>
                <a:spcPts val="666"/>
              </a:spcBef>
              <a:spcAft>
                <a:spcPts val="0"/>
              </a:spcAft>
              <a:buNone/>
            </a:pPr>
            <a:endParaRPr sz="333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4"/>
          <p:cNvSpPr txBox="1">
            <a:spLocks noGrp="1"/>
          </p:cNvSpPr>
          <p:nvPr>
            <p:ph type="body" idx="1"/>
          </p:nvPr>
        </p:nvSpPr>
        <p:spPr>
          <a:xfrm>
            <a:off x="0" y="1245925"/>
            <a:ext cx="9144000" cy="5612100"/>
          </a:xfrm>
          <a:prstGeom prst="rect">
            <a:avLst/>
          </a:prstGeom>
          <a:noFill/>
          <a:ln>
            <a:noFill/>
          </a:ln>
        </p:spPr>
        <p:txBody>
          <a:bodyPr spcFirstLastPara="1" wrap="square" lIns="91425" tIns="45700" rIns="91425" bIns="45700" anchor="t" anchorCtr="0">
            <a:noAutofit/>
          </a:bodyPr>
          <a:lstStyle/>
          <a:p>
            <a:pPr marL="274320" marR="0" lvl="0" indent="-296513" algn="l" rtl="0">
              <a:lnSpc>
                <a:spcPct val="80000"/>
              </a:lnSpc>
              <a:spcBef>
                <a:spcPts val="0"/>
              </a:spcBef>
              <a:spcAft>
                <a:spcPts val="0"/>
              </a:spcAft>
              <a:buClr>
                <a:schemeClr val="accent3"/>
              </a:buClr>
              <a:buSzPts val="3000"/>
              <a:buFont typeface="Noto Sans Symbols"/>
              <a:buChar char="●"/>
            </a:pPr>
            <a:r>
              <a:rPr lang="en-US" sz="3000" i="0" u="none" strike="noStrike" cap="none">
                <a:solidFill>
                  <a:schemeClr val="dk1"/>
                </a:solidFill>
                <a:latin typeface="Comic Sans MS"/>
                <a:ea typeface="Comic Sans MS"/>
                <a:cs typeface="Comic Sans MS"/>
                <a:sym typeface="Comic Sans MS"/>
              </a:rPr>
              <a:t>Parents, please </a:t>
            </a:r>
            <a:r>
              <a:rPr lang="en-US" sz="3000" b="1" i="0" u="sng" strike="noStrike" cap="none">
                <a:solidFill>
                  <a:schemeClr val="dk1"/>
                </a:solidFill>
                <a:latin typeface="Comic Sans MS"/>
                <a:ea typeface="Comic Sans MS"/>
                <a:cs typeface="Comic Sans MS"/>
                <a:sym typeface="Comic Sans MS"/>
              </a:rPr>
              <a:t>DO NOT</a:t>
            </a:r>
            <a:r>
              <a:rPr lang="en-US" sz="3000" i="0" u="sng" strike="noStrike" cap="none">
                <a:solidFill>
                  <a:schemeClr val="dk1"/>
                </a:solidFill>
                <a:latin typeface="Comic Sans MS"/>
                <a:ea typeface="Comic Sans MS"/>
                <a:cs typeface="Comic Sans MS"/>
                <a:sym typeface="Comic Sans MS"/>
              </a:rPr>
              <a:t> </a:t>
            </a:r>
            <a:r>
              <a:rPr lang="en-US" sz="3000" b="1" i="0" u="sng" strike="noStrike" cap="none">
                <a:solidFill>
                  <a:schemeClr val="dk1"/>
                </a:solidFill>
                <a:latin typeface="Comic Sans MS"/>
                <a:ea typeface="Comic Sans MS"/>
                <a:cs typeface="Comic Sans MS"/>
                <a:sym typeface="Comic Sans MS"/>
              </a:rPr>
              <a:t>PARK IN THE BUS LANE</a:t>
            </a:r>
            <a:r>
              <a:rPr lang="en-US" sz="3000" i="0" u="none" strike="noStrike" cap="none">
                <a:solidFill>
                  <a:schemeClr val="dk1"/>
                </a:solidFill>
                <a:latin typeface="Comic Sans MS"/>
                <a:ea typeface="Comic Sans MS"/>
                <a:cs typeface="Comic Sans MS"/>
                <a:sym typeface="Comic Sans MS"/>
              </a:rPr>
              <a:t> on Wednesday morning or Friday afternoon so that the buses can park there.</a:t>
            </a:r>
            <a:endParaRPr sz="3000">
              <a:latin typeface="Comic Sans MS"/>
              <a:ea typeface="Comic Sans MS"/>
              <a:cs typeface="Comic Sans MS"/>
              <a:sym typeface="Comic Sans MS"/>
            </a:endParaRPr>
          </a:p>
          <a:p>
            <a:pPr marL="274320" marR="0" lvl="0" indent="-296513" algn="l" rtl="0">
              <a:lnSpc>
                <a:spcPct val="80000"/>
              </a:lnSpc>
              <a:spcBef>
                <a:spcPts val="558"/>
              </a:spcBef>
              <a:spcAft>
                <a:spcPts val="0"/>
              </a:spcAft>
              <a:buClr>
                <a:schemeClr val="accent3"/>
              </a:buClr>
              <a:buSzPts val="3000"/>
              <a:buFont typeface="Comic Sans MS"/>
              <a:buChar char="●"/>
            </a:pPr>
            <a:r>
              <a:rPr lang="en-US" sz="3000" i="0" u="none" strike="noStrike" cap="none">
                <a:solidFill>
                  <a:schemeClr val="dk1"/>
                </a:solidFill>
                <a:latin typeface="Comic Sans MS"/>
                <a:ea typeface="Comic Sans MS"/>
                <a:cs typeface="Comic Sans MS"/>
                <a:sym typeface="Comic Sans MS"/>
              </a:rPr>
              <a:t>We are not responsible for lost, damaged, stolen items such as money or electronics.</a:t>
            </a:r>
            <a:endParaRPr sz="3000">
              <a:latin typeface="Comic Sans MS"/>
              <a:ea typeface="Comic Sans MS"/>
              <a:cs typeface="Comic Sans MS"/>
              <a:sym typeface="Comic Sans MS"/>
            </a:endParaRPr>
          </a:p>
          <a:p>
            <a:pPr marL="274320" marR="0" lvl="0" indent="-296513" algn="l" rtl="0">
              <a:lnSpc>
                <a:spcPct val="80000"/>
              </a:lnSpc>
              <a:spcBef>
                <a:spcPts val="558"/>
              </a:spcBef>
              <a:spcAft>
                <a:spcPts val="0"/>
              </a:spcAft>
              <a:buClr>
                <a:schemeClr val="accent3"/>
              </a:buClr>
              <a:buSzPts val="3000"/>
              <a:buFont typeface="Comic Sans MS"/>
              <a:buChar char="●"/>
            </a:pPr>
            <a:r>
              <a:rPr lang="en-US" sz="3000" i="0" u="none" strike="noStrike" cap="none">
                <a:solidFill>
                  <a:schemeClr val="dk1"/>
                </a:solidFill>
                <a:latin typeface="Comic Sans MS"/>
                <a:ea typeface="Comic Sans MS"/>
                <a:cs typeface="Comic Sans MS"/>
                <a:sym typeface="Comic Sans MS"/>
              </a:rPr>
              <a:t>Please label all clothes and bedding.</a:t>
            </a:r>
            <a:endParaRPr sz="3000">
              <a:latin typeface="Comic Sans MS"/>
              <a:ea typeface="Comic Sans MS"/>
              <a:cs typeface="Comic Sans MS"/>
              <a:sym typeface="Comic Sans MS"/>
            </a:endParaRPr>
          </a:p>
          <a:p>
            <a:pPr marL="274320" marR="0" lvl="0" indent="-296513" algn="l" rtl="0">
              <a:lnSpc>
                <a:spcPct val="80000"/>
              </a:lnSpc>
              <a:spcBef>
                <a:spcPts val="558"/>
              </a:spcBef>
              <a:spcAft>
                <a:spcPts val="0"/>
              </a:spcAft>
              <a:buClr>
                <a:schemeClr val="accent3"/>
              </a:buClr>
              <a:buSzPts val="3000"/>
              <a:buFont typeface="Comic Sans MS"/>
              <a:buChar char="●"/>
            </a:pPr>
            <a:r>
              <a:rPr lang="en-US" sz="3000" i="0" u="none" strike="noStrike" cap="none">
                <a:solidFill>
                  <a:schemeClr val="dk1"/>
                </a:solidFill>
                <a:latin typeface="Comic Sans MS"/>
                <a:ea typeface="Comic Sans MS"/>
                <a:cs typeface="Comic Sans MS"/>
                <a:sym typeface="Comic Sans MS"/>
              </a:rPr>
              <a:t>Remind your child they will get a souvenir t-shirt on the trip</a:t>
            </a:r>
            <a:r>
              <a:rPr lang="en-US" sz="3000">
                <a:latin typeface="Comic Sans MS"/>
                <a:ea typeface="Comic Sans MS"/>
                <a:cs typeface="Comic Sans MS"/>
                <a:sym typeface="Comic Sans MS"/>
              </a:rPr>
              <a:t>.</a:t>
            </a:r>
            <a:endParaRPr sz="3000">
              <a:latin typeface="Comic Sans MS"/>
              <a:ea typeface="Comic Sans MS"/>
              <a:cs typeface="Comic Sans MS"/>
              <a:sym typeface="Comic Sans MS"/>
            </a:endParaRPr>
          </a:p>
          <a:p>
            <a:pPr marL="274320" marR="0" lvl="0" indent="-296513" algn="l" rtl="0">
              <a:lnSpc>
                <a:spcPct val="80000"/>
              </a:lnSpc>
              <a:spcBef>
                <a:spcPts val="558"/>
              </a:spcBef>
              <a:spcAft>
                <a:spcPts val="0"/>
              </a:spcAft>
              <a:buClr>
                <a:schemeClr val="accent3"/>
              </a:buClr>
              <a:buSzPts val="3000"/>
              <a:buFont typeface="Comic Sans MS"/>
              <a:buChar char="●"/>
            </a:pPr>
            <a:r>
              <a:rPr lang="en-US" sz="3000" i="0" u="none" strike="noStrike" cap="none">
                <a:solidFill>
                  <a:schemeClr val="dk1"/>
                </a:solidFill>
                <a:latin typeface="Comic Sans MS"/>
                <a:ea typeface="Comic Sans MS"/>
                <a:cs typeface="Comic Sans MS"/>
                <a:sym typeface="Comic Sans MS"/>
              </a:rPr>
              <a:t>Check weather conditions to make sure your child is prepared</a:t>
            </a:r>
            <a:r>
              <a:rPr lang="en-US" sz="3000">
                <a:latin typeface="Comic Sans MS"/>
                <a:ea typeface="Comic Sans MS"/>
                <a:cs typeface="Comic Sans MS"/>
                <a:sym typeface="Comic Sans MS"/>
              </a:rPr>
              <a:t>.</a:t>
            </a:r>
            <a:endParaRPr sz="3000" i="0" u="none" strike="noStrike" cap="none">
              <a:solidFill>
                <a:schemeClr val="dk1"/>
              </a:solidFill>
              <a:latin typeface="Comic Sans MS"/>
              <a:ea typeface="Comic Sans MS"/>
              <a:cs typeface="Comic Sans MS"/>
              <a:sym typeface="Comic Sans MS"/>
            </a:endParaRPr>
          </a:p>
          <a:p>
            <a:pPr marL="274320" marR="0" lvl="0" indent="-106013" algn="l" rtl="0">
              <a:lnSpc>
                <a:spcPct val="80000"/>
              </a:lnSpc>
              <a:spcBef>
                <a:spcPts val="558"/>
              </a:spcBef>
              <a:spcAft>
                <a:spcPts val="0"/>
              </a:spcAft>
              <a:buClr>
                <a:schemeClr val="accent3"/>
              </a:buClr>
              <a:buSzPts val="2651"/>
              <a:buFont typeface="Noto Sans Symbols"/>
              <a:buNone/>
            </a:pPr>
            <a:endParaRPr sz="3000" i="0" u="none" strike="noStrike" cap="none">
              <a:solidFill>
                <a:schemeClr val="dk1"/>
              </a:solidFill>
              <a:latin typeface="Comic Sans MS"/>
              <a:ea typeface="Comic Sans MS"/>
              <a:cs typeface="Comic Sans MS"/>
              <a:sym typeface="Comic Sans MS"/>
            </a:endParaRPr>
          </a:p>
          <a:p>
            <a:pPr marL="274320" marR="0" lvl="0" indent="-106013" algn="l" rtl="0">
              <a:lnSpc>
                <a:spcPct val="80000"/>
              </a:lnSpc>
              <a:spcBef>
                <a:spcPts val="558"/>
              </a:spcBef>
              <a:spcAft>
                <a:spcPts val="0"/>
              </a:spcAft>
              <a:buClr>
                <a:schemeClr val="accent3"/>
              </a:buClr>
              <a:buSzPts val="2651"/>
              <a:buFont typeface="Noto Sans Symbols"/>
              <a:buNone/>
            </a:pPr>
            <a:endParaRPr sz="2790" b="0" i="0" u="none" strike="noStrike" cap="none">
              <a:solidFill>
                <a:schemeClr val="dk1"/>
              </a:solidFill>
              <a:latin typeface="Constantia"/>
              <a:ea typeface="Constantia"/>
              <a:cs typeface="Constantia"/>
              <a:sym typeface="Constantia"/>
            </a:endParaRPr>
          </a:p>
          <a:p>
            <a:pPr marL="274320" marR="0" lvl="0" indent="-106013" algn="l" rtl="0">
              <a:lnSpc>
                <a:spcPct val="80000"/>
              </a:lnSpc>
              <a:spcBef>
                <a:spcPts val="558"/>
              </a:spcBef>
              <a:spcAft>
                <a:spcPts val="0"/>
              </a:spcAft>
              <a:buClr>
                <a:schemeClr val="accent3"/>
              </a:buClr>
              <a:buSzPts val="2651"/>
              <a:buFont typeface="Noto Sans Symbols"/>
              <a:buNone/>
            </a:pPr>
            <a:endParaRPr sz="2790" b="0" i="0" u="none" strike="noStrike" cap="none">
              <a:solidFill>
                <a:schemeClr val="dk1"/>
              </a:solidFill>
              <a:latin typeface="Constantia"/>
              <a:ea typeface="Constantia"/>
              <a:cs typeface="Constantia"/>
              <a:sym typeface="Constantia"/>
            </a:endParaRPr>
          </a:p>
          <a:p>
            <a:pPr marL="274320" marR="0" lvl="0" indent="-152765" algn="l" rtl="0">
              <a:lnSpc>
                <a:spcPct val="80000"/>
              </a:lnSpc>
              <a:spcBef>
                <a:spcPts val="403"/>
              </a:spcBef>
              <a:spcAft>
                <a:spcPts val="0"/>
              </a:spcAft>
              <a:buClr>
                <a:schemeClr val="accent3"/>
              </a:buClr>
              <a:buSzPts val="1914"/>
              <a:buFont typeface="Noto Sans Symbols"/>
              <a:buNone/>
            </a:pPr>
            <a:endParaRPr sz="2015" b="0" i="0" u="none" strike="noStrike" cap="none">
              <a:solidFill>
                <a:schemeClr val="dk1"/>
              </a:solidFill>
              <a:latin typeface="Constantia"/>
              <a:ea typeface="Constantia"/>
              <a:cs typeface="Constantia"/>
              <a:sym typeface="Constantia"/>
            </a:endParaRPr>
          </a:p>
          <a:p>
            <a:pPr marL="0" marR="0" lvl="0" indent="0" algn="l" rtl="0">
              <a:lnSpc>
                <a:spcPct val="80000"/>
              </a:lnSpc>
              <a:spcBef>
                <a:spcPts val="403"/>
              </a:spcBef>
              <a:spcAft>
                <a:spcPts val="0"/>
              </a:spcAft>
              <a:buClr>
                <a:schemeClr val="accent3"/>
              </a:buClr>
              <a:buFont typeface="Noto Sans Symbols"/>
              <a:buNone/>
            </a:pPr>
            <a:endParaRPr sz="2015" b="0" i="0" u="none" strike="noStrike" cap="none">
              <a:solidFill>
                <a:schemeClr val="dk1"/>
              </a:solidFill>
              <a:latin typeface="Constantia"/>
              <a:ea typeface="Constantia"/>
              <a:cs typeface="Constantia"/>
              <a:sym typeface="Constantia"/>
            </a:endParaRPr>
          </a:p>
        </p:txBody>
      </p:sp>
      <p:sp>
        <p:nvSpPr>
          <p:cNvPr id="225" name="Google Shape;225;p34"/>
          <p:cNvSpPr txBox="1">
            <a:spLocks noGrp="1"/>
          </p:cNvSpPr>
          <p:nvPr>
            <p:ph type="title"/>
          </p:nvPr>
        </p:nvSpPr>
        <p:spPr>
          <a:xfrm>
            <a:off x="-75" y="-94550"/>
            <a:ext cx="9144000" cy="1143000"/>
          </a:xfrm>
          <a:prstGeom prst="rect">
            <a:avLst/>
          </a:prstGeom>
          <a:noFill/>
          <a:ln>
            <a:noFill/>
          </a:ln>
        </p:spPr>
        <p:txBody>
          <a:bodyPr spcFirstLastPara="1" wrap="square" lIns="0" tIns="45700" rIns="0" bIns="0" anchor="b" anchorCtr="0">
            <a:noAutofit/>
          </a:bodyPr>
          <a:lstStyle/>
          <a:p>
            <a:pPr marL="0" marR="0" lvl="0" indent="0" algn="ctr" rtl="0">
              <a:spcBef>
                <a:spcPts val="0"/>
              </a:spcBef>
              <a:spcAft>
                <a:spcPts val="0"/>
              </a:spcAft>
              <a:buClr>
                <a:schemeClr val="dk2"/>
              </a:buClr>
              <a:buFont typeface="Calibri"/>
              <a:buNone/>
            </a:pPr>
            <a:r>
              <a:rPr lang="en-US" sz="5000" b="1" i="0" u="none" strike="noStrike" cap="none">
                <a:solidFill>
                  <a:schemeClr val="dk2"/>
                </a:solidFill>
                <a:latin typeface="Comic Sans MS"/>
                <a:ea typeface="Comic Sans MS"/>
                <a:cs typeface="Comic Sans MS"/>
                <a:sym typeface="Comic Sans MS"/>
              </a:rPr>
              <a:t>REMINDERS</a:t>
            </a:r>
            <a:endParaRPr sz="5000" i="0" u="none" strike="noStrike" cap="none">
              <a:solidFill>
                <a:schemeClr val="dk2"/>
              </a:solidFill>
              <a:latin typeface="Comic Sans MS"/>
              <a:ea typeface="Comic Sans MS"/>
              <a:cs typeface="Comic Sans MS"/>
              <a:sym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5"/>
          <p:cNvSpPr txBox="1">
            <a:spLocks noGrp="1"/>
          </p:cNvSpPr>
          <p:nvPr>
            <p:ph type="body" idx="1"/>
          </p:nvPr>
        </p:nvSpPr>
        <p:spPr>
          <a:xfrm>
            <a:off x="457200" y="1524786"/>
            <a:ext cx="8229600" cy="5180814"/>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3"/>
              </a:buClr>
              <a:buSzPts val="3420"/>
              <a:buFont typeface="Comic Sans MS"/>
              <a:buChar char="●"/>
            </a:pPr>
            <a:r>
              <a:rPr lang="en-US" sz="3600" i="0" u="none" strike="noStrike" cap="none">
                <a:solidFill>
                  <a:schemeClr val="dk1"/>
                </a:solidFill>
                <a:latin typeface="Comic Sans MS"/>
                <a:ea typeface="Comic Sans MS"/>
                <a:cs typeface="Comic Sans MS"/>
                <a:sym typeface="Comic Sans MS"/>
              </a:rPr>
              <a:t>If you are going on the trip with us, please see Ms. Foster before you leave the meeting tonight! </a:t>
            </a:r>
            <a:endParaRPr sz="3600" i="0" u="none" strike="noStrike" cap="none">
              <a:solidFill>
                <a:schemeClr val="dk1"/>
              </a:solidFill>
              <a:latin typeface="Comic Sans MS"/>
              <a:ea typeface="Comic Sans MS"/>
              <a:cs typeface="Comic Sans MS"/>
              <a:sym typeface="Comic Sans MS"/>
            </a:endParaRPr>
          </a:p>
          <a:p>
            <a:pPr marL="274320" marR="0" lvl="0" indent="-285750" algn="l" rtl="0">
              <a:spcBef>
                <a:spcPts val="0"/>
              </a:spcBef>
              <a:spcAft>
                <a:spcPts val="0"/>
              </a:spcAft>
              <a:buClr>
                <a:schemeClr val="accent3"/>
              </a:buClr>
              <a:buSzPts val="3600"/>
              <a:buFont typeface="Comic Sans MS"/>
              <a:buChar char="●"/>
            </a:pPr>
            <a:r>
              <a:rPr lang="en-US" sz="3600">
                <a:latin typeface="Comic Sans MS"/>
                <a:ea typeface="Comic Sans MS"/>
                <a:cs typeface="Comic Sans MS"/>
                <a:sym typeface="Comic Sans MS"/>
              </a:rPr>
              <a:t>VERY IMPORTANT!!!</a:t>
            </a:r>
            <a:endParaRPr sz="3600">
              <a:latin typeface="Comic Sans MS"/>
              <a:ea typeface="Comic Sans MS"/>
              <a:cs typeface="Comic Sans MS"/>
              <a:sym typeface="Comic Sans MS"/>
            </a:endParaRPr>
          </a:p>
          <a:p>
            <a:pPr marL="0" marR="0" lvl="0" indent="0" algn="l" rtl="0">
              <a:spcBef>
                <a:spcPts val="720"/>
              </a:spcBef>
              <a:spcAft>
                <a:spcPts val="0"/>
              </a:spcAft>
              <a:buClr>
                <a:schemeClr val="accent3"/>
              </a:buClr>
              <a:buFont typeface="Noto Sans Symbols"/>
              <a:buNone/>
            </a:pPr>
            <a:endParaRPr sz="3600" i="0" u="none" strike="noStrike" cap="none">
              <a:solidFill>
                <a:schemeClr val="dk1"/>
              </a:solidFill>
              <a:latin typeface="Comic Sans MS"/>
              <a:ea typeface="Comic Sans MS"/>
              <a:cs typeface="Comic Sans MS"/>
              <a:sym typeface="Comic Sans MS"/>
            </a:endParaRPr>
          </a:p>
          <a:p>
            <a:pPr marL="274320" marR="0" lvl="0" indent="-57150" algn="l" rtl="0">
              <a:spcBef>
                <a:spcPts val="720"/>
              </a:spcBef>
              <a:spcAft>
                <a:spcPts val="0"/>
              </a:spcAft>
              <a:buClr>
                <a:schemeClr val="accent3"/>
              </a:buClr>
              <a:buSzPts val="3420"/>
              <a:buFont typeface="Noto Sans Symbols"/>
              <a:buNone/>
            </a:pPr>
            <a:endParaRPr sz="3600" b="0" i="0" u="none" strike="noStrike" cap="none">
              <a:solidFill>
                <a:schemeClr val="dk1"/>
              </a:solidFill>
              <a:latin typeface="Constantia"/>
              <a:ea typeface="Constantia"/>
              <a:cs typeface="Constantia"/>
              <a:sym typeface="Constantia"/>
            </a:endParaRPr>
          </a:p>
          <a:p>
            <a:pPr marL="274320" marR="0" lvl="0" indent="-117475" algn="l" rtl="0">
              <a:spcBef>
                <a:spcPts val="520"/>
              </a:spcBef>
              <a:spcAft>
                <a:spcPts val="0"/>
              </a:spcAft>
              <a:buClr>
                <a:schemeClr val="accent3"/>
              </a:buClr>
              <a:buSzPts val="2470"/>
              <a:buFont typeface="Noto Sans Symbols"/>
              <a:buNone/>
            </a:pPr>
            <a:endParaRPr sz="2600" b="0" i="0" u="none" strike="noStrike" cap="none">
              <a:solidFill>
                <a:schemeClr val="dk1"/>
              </a:solidFill>
              <a:latin typeface="Constantia"/>
              <a:ea typeface="Constantia"/>
              <a:cs typeface="Constantia"/>
              <a:sym typeface="Constantia"/>
            </a:endParaRPr>
          </a:p>
          <a:p>
            <a:pPr marL="0" marR="0" lvl="0" indent="0" algn="l" rtl="0">
              <a:spcBef>
                <a:spcPts val="520"/>
              </a:spcBef>
              <a:spcAft>
                <a:spcPts val="0"/>
              </a:spcAft>
              <a:buClr>
                <a:schemeClr val="accent3"/>
              </a:buClr>
              <a:buFont typeface="Noto Sans Symbols"/>
              <a:buNone/>
            </a:pPr>
            <a:endParaRPr sz="2600" b="0" i="0" u="none" strike="noStrike" cap="none">
              <a:solidFill>
                <a:schemeClr val="dk1"/>
              </a:solidFill>
              <a:latin typeface="Constantia"/>
              <a:ea typeface="Constantia"/>
              <a:cs typeface="Constantia"/>
              <a:sym typeface="Constantia"/>
            </a:endParaRPr>
          </a:p>
        </p:txBody>
      </p:sp>
      <p:sp>
        <p:nvSpPr>
          <p:cNvPr id="231" name="Google Shape;231;p35"/>
          <p:cNvSpPr txBox="1">
            <a:spLocks noGrp="1"/>
          </p:cNvSpPr>
          <p:nvPr>
            <p:ph type="title"/>
          </p:nvPr>
        </p:nvSpPr>
        <p:spPr>
          <a:xfrm>
            <a:off x="457200" y="147600"/>
            <a:ext cx="8229600" cy="1143000"/>
          </a:xfrm>
          <a:prstGeom prst="rect">
            <a:avLst/>
          </a:prstGeom>
          <a:noFill/>
          <a:ln>
            <a:noFill/>
          </a:ln>
        </p:spPr>
        <p:txBody>
          <a:bodyPr spcFirstLastPara="1" wrap="square" lIns="0" tIns="45700" rIns="0" bIns="0" anchor="b" anchorCtr="0">
            <a:noAutofit/>
          </a:bodyPr>
          <a:lstStyle/>
          <a:p>
            <a:pPr marL="0" marR="0" lvl="0" indent="0" algn="ctr" rtl="0">
              <a:spcBef>
                <a:spcPts val="0"/>
              </a:spcBef>
              <a:spcAft>
                <a:spcPts val="0"/>
              </a:spcAft>
              <a:buClr>
                <a:schemeClr val="dk2"/>
              </a:buClr>
              <a:buFont typeface="Calibri"/>
              <a:buNone/>
            </a:pPr>
            <a:r>
              <a:rPr lang="en-US" sz="5000" b="1" i="0" u="none" strike="noStrike" cap="none">
                <a:solidFill>
                  <a:schemeClr val="dk2"/>
                </a:solidFill>
                <a:latin typeface="Comic Sans MS"/>
                <a:ea typeface="Comic Sans MS"/>
                <a:cs typeface="Comic Sans MS"/>
                <a:sym typeface="Comic Sans MS"/>
              </a:rPr>
              <a:t>PARENT CHAPERONES</a:t>
            </a:r>
            <a:endParaRPr sz="5000" i="0" u="none" strike="noStrike" cap="none">
              <a:solidFill>
                <a:schemeClr val="dk2"/>
              </a:solidFill>
              <a:latin typeface="Comic Sans MS"/>
              <a:ea typeface="Comic Sans MS"/>
              <a:cs typeface="Comic Sans MS"/>
              <a:sym typeface="Comic Sans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6"/>
          <p:cNvSpPr txBox="1"/>
          <p:nvPr/>
        </p:nvSpPr>
        <p:spPr>
          <a:xfrm>
            <a:off x="1585025" y="1286850"/>
            <a:ext cx="6214500" cy="436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7200">
                <a:latin typeface="Comic Sans MS"/>
                <a:ea typeface="Comic Sans MS"/>
                <a:cs typeface="Comic Sans MS"/>
                <a:sym typeface="Comic Sans MS"/>
              </a:rPr>
              <a:t>Don’t forget to sign up for the Remind group! </a:t>
            </a:r>
            <a:endParaRPr sz="7200">
              <a:latin typeface="Comic Sans MS"/>
              <a:ea typeface="Comic Sans MS"/>
              <a:cs typeface="Comic Sans MS"/>
              <a:sym typeface="Comic Sans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7"/>
          <p:cNvSpPr txBox="1">
            <a:spLocks noGrp="1"/>
          </p:cNvSpPr>
          <p:nvPr>
            <p:ph type="title"/>
          </p:nvPr>
        </p:nvSpPr>
        <p:spPr>
          <a:xfrm>
            <a:off x="457200" y="704088"/>
            <a:ext cx="8229600" cy="5391912"/>
          </a:xfrm>
          <a:prstGeom prst="rect">
            <a:avLst/>
          </a:prstGeom>
          <a:noFill/>
          <a:ln>
            <a:noFill/>
          </a:ln>
        </p:spPr>
        <p:txBody>
          <a:bodyPr spcFirstLastPara="1" wrap="square" lIns="0" tIns="45700" rIns="0" bIns="0" anchor="b" anchorCtr="0">
            <a:noAutofit/>
          </a:bodyPr>
          <a:lstStyle/>
          <a:p>
            <a:pPr marL="0" marR="0" lvl="0" indent="0" algn="l" rtl="0">
              <a:spcBef>
                <a:spcPts val="0"/>
              </a:spcBef>
              <a:spcAft>
                <a:spcPts val="0"/>
              </a:spcAft>
              <a:buClr>
                <a:schemeClr val="dk2"/>
              </a:buClr>
              <a:buFont typeface="Calibri"/>
              <a:buNone/>
            </a:pPr>
            <a:endParaRPr sz="5000" b="0" i="0" u="none" strike="noStrike" cap="none">
              <a:solidFill>
                <a:schemeClr val="dk2"/>
              </a:solidFill>
              <a:latin typeface="Calibri"/>
              <a:ea typeface="Calibri"/>
              <a:cs typeface="Calibri"/>
              <a:sym typeface="Calibri"/>
            </a:endParaRPr>
          </a:p>
        </p:txBody>
      </p:sp>
      <p:sp>
        <p:nvSpPr>
          <p:cNvPr id="242" name="Google Shape;242;p37"/>
          <p:cNvSpPr txBox="1">
            <a:spLocks noGrp="1"/>
          </p:cNvSpPr>
          <p:nvPr>
            <p:ph type="body" idx="1"/>
          </p:nvPr>
        </p:nvSpPr>
        <p:spPr>
          <a:xfrm>
            <a:off x="457200" y="1466100"/>
            <a:ext cx="8229600" cy="5391900"/>
          </a:xfrm>
          <a:prstGeom prst="rect">
            <a:avLst/>
          </a:prstGeom>
          <a:noFill/>
          <a:ln>
            <a:noFill/>
          </a:ln>
        </p:spPr>
        <p:txBody>
          <a:bodyPr spcFirstLastPara="1" wrap="square" lIns="91425" tIns="45700" rIns="91425" bIns="45700" anchor="t" anchorCtr="0">
            <a:noAutofit/>
          </a:bodyPr>
          <a:lstStyle/>
          <a:p>
            <a:pPr marL="274320" marR="0" lvl="0" indent="-274320" algn="ctr" rtl="0">
              <a:spcBef>
                <a:spcPts val="0"/>
              </a:spcBef>
              <a:spcAft>
                <a:spcPts val="0"/>
              </a:spcAft>
              <a:buClr>
                <a:schemeClr val="accent3"/>
              </a:buClr>
              <a:buSzPts val="5700"/>
              <a:buFont typeface="Comic Sans MS"/>
              <a:buChar char="●"/>
            </a:pPr>
            <a:r>
              <a:rPr lang="en-US" sz="6000" b="1" i="0" u="none" strike="noStrike" cap="none">
                <a:solidFill>
                  <a:schemeClr val="dk1"/>
                </a:solidFill>
                <a:latin typeface="Comic Sans MS"/>
                <a:ea typeface="Comic Sans MS"/>
                <a:cs typeface="Comic Sans MS"/>
                <a:sym typeface="Comic Sans MS"/>
              </a:rPr>
              <a:t>Questions?</a:t>
            </a:r>
            <a:endParaRPr>
              <a:latin typeface="Comic Sans MS"/>
              <a:ea typeface="Comic Sans MS"/>
              <a:cs typeface="Comic Sans MS"/>
              <a:sym typeface="Comic Sans MS"/>
            </a:endParaRPr>
          </a:p>
          <a:p>
            <a:pPr marL="274320" marR="0" lvl="0" indent="-274320" algn="ctr" rtl="0">
              <a:spcBef>
                <a:spcPts val="1200"/>
              </a:spcBef>
              <a:spcAft>
                <a:spcPts val="0"/>
              </a:spcAft>
              <a:buClr>
                <a:schemeClr val="accent3"/>
              </a:buClr>
              <a:buSzPts val="5700"/>
              <a:buFont typeface="Comic Sans MS"/>
              <a:buChar char="●"/>
            </a:pPr>
            <a:r>
              <a:rPr lang="en-US" sz="6000" b="1" i="0" u="none" strike="noStrike" cap="none">
                <a:solidFill>
                  <a:schemeClr val="dk1"/>
                </a:solidFill>
                <a:latin typeface="Comic Sans MS"/>
                <a:ea typeface="Comic Sans MS"/>
                <a:cs typeface="Comic Sans MS"/>
                <a:sym typeface="Comic Sans MS"/>
              </a:rPr>
              <a:t>Comments?</a:t>
            </a:r>
            <a:endParaRPr>
              <a:latin typeface="Comic Sans MS"/>
              <a:ea typeface="Comic Sans MS"/>
              <a:cs typeface="Comic Sans MS"/>
              <a:sym typeface="Comic Sans MS"/>
            </a:endParaRPr>
          </a:p>
          <a:p>
            <a:pPr marL="274320" marR="0" lvl="0" indent="-274320" algn="ctr" rtl="0">
              <a:spcBef>
                <a:spcPts val="1200"/>
              </a:spcBef>
              <a:spcAft>
                <a:spcPts val="0"/>
              </a:spcAft>
              <a:buClr>
                <a:schemeClr val="accent3"/>
              </a:buClr>
              <a:buSzPts val="5700"/>
              <a:buFont typeface="Comic Sans MS"/>
              <a:buChar char="●"/>
            </a:pPr>
            <a:r>
              <a:rPr lang="en-US" sz="6000" b="1" i="0" u="none" strike="noStrike" cap="none">
                <a:solidFill>
                  <a:schemeClr val="dk1"/>
                </a:solidFill>
                <a:latin typeface="Comic Sans MS"/>
                <a:ea typeface="Comic Sans MS"/>
                <a:cs typeface="Comic Sans MS"/>
                <a:sym typeface="Comic Sans MS"/>
              </a:rPr>
              <a:t>Concerns?</a:t>
            </a:r>
            <a:endParaRPr sz="6000" b="1" i="0" u="none" strike="noStrike" cap="none">
              <a:solidFill>
                <a:schemeClr val="dk1"/>
              </a:solidFill>
              <a:latin typeface="Comic Sans MS"/>
              <a:ea typeface="Comic Sans MS"/>
              <a:cs typeface="Comic Sans MS"/>
              <a:sym typeface="Comic Sans MS"/>
            </a:endParaRPr>
          </a:p>
          <a:p>
            <a:pPr marL="274320" marR="0" lvl="0" indent="-293370" algn="ctr" rtl="0">
              <a:spcBef>
                <a:spcPts val="1200"/>
              </a:spcBef>
              <a:spcAft>
                <a:spcPts val="0"/>
              </a:spcAft>
              <a:buClr>
                <a:schemeClr val="accent3"/>
              </a:buClr>
              <a:buSzPts val="6000"/>
              <a:buFont typeface="Comic Sans MS"/>
              <a:buChar char="●"/>
            </a:pPr>
            <a:r>
              <a:rPr lang="en-US" sz="6000" b="1">
                <a:latin typeface="Comic Sans MS"/>
                <a:ea typeface="Comic Sans MS"/>
                <a:cs typeface="Comic Sans MS"/>
                <a:sym typeface="Comic Sans MS"/>
              </a:rPr>
              <a:t>Suggestions?</a:t>
            </a:r>
            <a:endParaRPr sz="6000" b="1">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495300" y="0"/>
            <a:ext cx="8229600" cy="1143000"/>
          </a:xfrm>
          <a:prstGeom prst="rect">
            <a:avLst/>
          </a:prstGeom>
          <a:noFill/>
          <a:ln>
            <a:noFill/>
          </a:ln>
        </p:spPr>
        <p:txBody>
          <a:bodyPr spcFirstLastPara="1" wrap="square" lIns="0" tIns="45700" rIns="0" bIns="0" anchor="b" anchorCtr="0">
            <a:noAutofit/>
          </a:bodyPr>
          <a:lstStyle/>
          <a:p>
            <a:pPr marL="0" marR="0" lvl="0" indent="0" algn="ctr" rtl="0">
              <a:spcBef>
                <a:spcPts val="0"/>
              </a:spcBef>
              <a:spcAft>
                <a:spcPts val="0"/>
              </a:spcAft>
              <a:buClr>
                <a:schemeClr val="dk2"/>
              </a:buClr>
              <a:buFont typeface="Calibri"/>
              <a:buNone/>
            </a:pPr>
            <a:r>
              <a:rPr lang="en-US" sz="5000" b="1" i="0" u="none" strike="noStrike" cap="none">
                <a:solidFill>
                  <a:schemeClr val="dk2"/>
                </a:solidFill>
                <a:latin typeface="Comic Sans MS"/>
                <a:ea typeface="Comic Sans MS"/>
                <a:cs typeface="Comic Sans MS"/>
                <a:sym typeface="Comic Sans MS"/>
              </a:rPr>
              <a:t>Payments</a:t>
            </a:r>
            <a:endParaRPr sz="5000" b="1" i="0" u="none" strike="noStrike" cap="none">
              <a:solidFill>
                <a:schemeClr val="dk2"/>
              </a:solidFill>
              <a:latin typeface="Comic Sans MS"/>
              <a:ea typeface="Comic Sans MS"/>
              <a:cs typeface="Comic Sans MS"/>
              <a:sym typeface="Comic Sans MS"/>
            </a:endParaRPr>
          </a:p>
        </p:txBody>
      </p:sp>
      <p:sp>
        <p:nvSpPr>
          <p:cNvPr id="126" name="Google Shape;126;p17"/>
          <p:cNvSpPr txBox="1">
            <a:spLocks noGrp="1"/>
          </p:cNvSpPr>
          <p:nvPr>
            <p:ph type="body" idx="1"/>
          </p:nvPr>
        </p:nvSpPr>
        <p:spPr>
          <a:xfrm>
            <a:off x="93900" y="1800625"/>
            <a:ext cx="9032400" cy="54924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666"/>
              </a:spcBef>
              <a:spcAft>
                <a:spcPts val="0"/>
              </a:spcAft>
              <a:buClr>
                <a:schemeClr val="accent3"/>
              </a:buClr>
              <a:buSzPts val="3164"/>
              <a:buFont typeface="Comic Sans MS"/>
              <a:buChar char="●"/>
            </a:pPr>
            <a:r>
              <a:rPr lang="en-US" sz="3330" b="1" i="0" u="sng" strike="noStrike" cap="none">
                <a:solidFill>
                  <a:schemeClr val="dk1"/>
                </a:solidFill>
                <a:latin typeface="Comic Sans MS"/>
                <a:ea typeface="Comic Sans MS"/>
                <a:cs typeface="Comic Sans MS"/>
                <a:sym typeface="Comic Sans MS"/>
              </a:rPr>
              <a:t>FINAL PAYMENTS are due no later than </a:t>
            </a:r>
            <a:r>
              <a:rPr lang="en-US" sz="3330" b="1" u="sng">
                <a:latin typeface="Comic Sans MS"/>
                <a:ea typeface="Comic Sans MS"/>
                <a:cs typeface="Comic Sans MS"/>
                <a:sym typeface="Comic Sans MS"/>
              </a:rPr>
              <a:t>Friday, October 11th, 2019 at midnight!</a:t>
            </a:r>
            <a:endParaRPr sz="3330" b="1" u="sng">
              <a:latin typeface="Comic Sans MS"/>
              <a:ea typeface="Comic Sans MS"/>
              <a:cs typeface="Comic Sans MS"/>
              <a:sym typeface="Comic Sans MS"/>
            </a:endParaRPr>
          </a:p>
          <a:p>
            <a:pPr marL="274320" marR="0" lvl="0" indent="0" algn="l" rtl="0">
              <a:lnSpc>
                <a:spcPct val="90000"/>
              </a:lnSpc>
              <a:spcBef>
                <a:spcPts val="666"/>
              </a:spcBef>
              <a:spcAft>
                <a:spcPts val="0"/>
              </a:spcAft>
              <a:buNone/>
            </a:pPr>
            <a:endParaRPr sz="3330" b="1">
              <a:latin typeface="Comic Sans MS"/>
              <a:ea typeface="Comic Sans MS"/>
              <a:cs typeface="Comic Sans MS"/>
              <a:sym typeface="Comic Sans MS"/>
            </a:endParaRPr>
          </a:p>
          <a:p>
            <a:pPr marL="274320" marR="0" lvl="0" indent="-274320" algn="l" rtl="0">
              <a:lnSpc>
                <a:spcPct val="90000"/>
              </a:lnSpc>
              <a:spcBef>
                <a:spcPts val="666"/>
              </a:spcBef>
              <a:spcAft>
                <a:spcPts val="0"/>
              </a:spcAft>
              <a:buClr>
                <a:schemeClr val="accent3"/>
              </a:buClr>
              <a:buSzPts val="3164"/>
              <a:buFont typeface="Comic Sans MS"/>
              <a:buChar char="●"/>
            </a:pPr>
            <a:r>
              <a:rPr lang="en-US" sz="3330" b="1">
                <a:latin typeface="Comic Sans MS"/>
                <a:ea typeface="Comic Sans MS"/>
                <a:cs typeface="Comic Sans MS"/>
                <a:sym typeface="Comic Sans MS"/>
              </a:rPr>
              <a:t>I cannot extend the deadline after that date!</a:t>
            </a:r>
            <a:endParaRPr sz="3330" b="1">
              <a:latin typeface="Comic Sans MS"/>
              <a:ea typeface="Comic Sans MS"/>
              <a:cs typeface="Comic Sans MS"/>
              <a:sym typeface="Comic Sans MS"/>
            </a:endParaRPr>
          </a:p>
          <a:p>
            <a:pPr marL="274320" marR="0" lvl="0" indent="0" algn="l" rtl="0">
              <a:lnSpc>
                <a:spcPct val="90000"/>
              </a:lnSpc>
              <a:spcBef>
                <a:spcPts val="666"/>
              </a:spcBef>
              <a:spcAft>
                <a:spcPts val="0"/>
              </a:spcAft>
              <a:buNone/>
            </a:pPr>
            <a:endParaRPr sz="3330" b="1">
              <a:latin typeface="Comic Sans MS"/>
              <a:ea typeface="Comic Sans MS"/>
              <a:cs typeface="Comic Sans MS"/>
              <a:sym typeface="Comic Sans MS"/>
            </a:endParaRPr>
          </a:p>
          <a:p>
            <a:pPr marL="274320" marR="0" lvl="0" indent="0" algn="l" rtl="0">
              <a:lnSpc>
                <a:spcPct val="90000"/>
              </a:lnSpc>
              <a:spcBef>
                <a:spcPts val="666"/>
              </a:spcBef>
              <a:spcAft>
                <a:spcPts val="0"/>
              </a:spcAft>
              <a:buNone/>
            </a:pPr>
            <a:endParaRPr sz="3330" b="1">
              <a:latin typeface="Comic Sans MS"/>
              <a:ea typeface="Comic Sans MS"/>
              <a:cs typeface="Comic Sans MS"/>
              <a:sym typeface="Comic Sans MS"/>
            </a:endParaRPr>
          </a:p>
          <a:p>
            <a:pPr marL="274320" marR="0" lvl="0" indent="0" algn="l" rtl="0">
              <a:lnSpc>
                <a:spcPct val="90000"/>
              </a:lnSpc>
              <a:spcBef>
                <a:spcPts val="666"/>
              </a:spcBef>
              <a:spcAft>
                <a:spcPts val="0"/>
              </a:spcAft>
              <a:buNone/>
            </a:pPr>
            <a:endParaRPr sz="3330">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0" y="-188750"/>
            <a:ext cx="9144000" cy="838200"/>
          </a:xfrm>
          <a:prstGeom prst="rect">
            <a:avLst/>
          </a:prstGeom>
          <a:noFill/>
          <a:ln>
            <a:noFill/>
          </a:ln>
        </p:spPr>
        <p:txBody>
          <a:bodyPr spcFirstLastPara="1" wrap="square" lIns="0" tIns="45700" rIns="0" bIns="0" anchor="b" anchorCtr="0">
            <a:noAutofit/>
          </a:bodyPr>
          <a:lstStyle/>
          <a:p>
            <a:pPr marL="0" marR="0" lvl="0" indent="0" algn="ctr" rtl="0">
              <a:spcBef>
                <a:spcPts val="0"/>
              </a:spcBef>
              <a:spcAft>
                <a:spcPts val="0"/>
              </a:spcAft>
              <a:buClr>
                <a:schemeClr val="dk2"/>
              </a:buClr>
              <a:buFont typeface="Calibri"/>
              <a:buNone/>
            </a:pPr>
            <a:r>
              <a:rPr lang="en-US" sz="4200" b="1" i="0" u="none" strike="noStrike" cap="none">
                <a:solidFill>
                  <a:schemeClr val="dk2"/>
                </a:solidFill>
                <a:latin typeface="Comic Sans MS"/>
                <a:ea typeface="Comic Sans MS"/>
                <a:cs typeface="Comic Sans MS"/>
                <a:sym typeface="Comic Sans MS"/>
              </a:rPr>
              <a:t>Wednesday, October 16</a:t>
            </a:r>
            <a:r>
              <a:rPr lang="en-US" sz="4200" b="1">
                <a:latin typeface="Comic Sans MS"/>
                <a:ea typeface="Comic Sans MS"/>
                <a:cs typeface="Comic Sans MS"/>
                <a:sym typeface="Comic Sans MS"/>
              </a:rPr>
              <a:t>, 2019</a:t>
            </a:r>
            <a:endParaRPr sz="4200" b="1" i="0" u="none" strike="noStrike" cap="none">
              <a:solidFill>
                <a:schemeClr val="dk2"/>
              </a:solidFill>
              <a:latin typeface="Comic Sans MS"/>
              <a:ea typeface="Comic Sans MS"/>
              <a:cs typeface="Comic Sans MS"/>
              <a:sym typeface="Comic Sans MS"/>
            </a:endParaRPr>
          </a:p>
        </p:txBody>
      </p:sp>
      <p:sp>
        <p:nvSpPr>
          <p:cNvPr id="132" name="Google Shape;132;p18"/>
          <p:cNvSpPr txBox="1">
            <a:spLocks noGrp="1"/>
          </p:cNvSpPr>
          <p:nvPr>
            <p:ph type="body" idx="1"/>
          </p:nvPr>
        </p:nvSpPr>
        <p:spPr>
          <a:xfrm>
            <a:off x="0" y="649450"/>
            <a:ext cx="9144000" cy="6259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accent3"/>
              </a:buClr>
              <a:buSzPts val="2907"/>
              <a:buFont typeface="Comic Sans MS"/>
              <a:buChar char="●"/>
            </a:pPr>
            <a:r>
              <a:rPr lang="en-US" sz="3060" b="1" i="0" u="none" strike="noStrike" cap="none">
                <a:solidFill>
                  <a:schemeClr val="dk1"/>
                </a:solidFill>
                <a:latin typeface="Comic Sans MS"/>
                <a:ea typeface="Comic Sans MS"/>
                <a:cs typeface="Comic Sans MS"/>
                <a:sym typeface="Comic Sans MS"/>
              </a:rPr>
              <a:t>Buses will be here @ 6:</a:t>
            </a:r>
            <a:r>
              <a:rPr lang="en-US" sz="3060" b="1">
                <a:latin typeface="Comic Sans MS"/>
                <a:ea typeface="Comic Sans MS"/>
                <a:cs typeface="Comic Sans MS"/>
                <a:sym typeface="Comic Sans MS"/>
              </a:rPr>
              <a:t>0</a:t>
            </a:r>
            <a:r>
              <a:rPr lang="en-US" sz="3060" b="1" i="0" u="none" strike="noStrike" cap="none">
                <a:solidFill>
                  <a:schemeClr val="dk1"/>
                </a:solidFill>
                <a:latin typeface="Comic Sans MS"/>
                <a:ea typeface="Comic Sans MS"/>
                <a:cs typeface="Comic Sans MS"/>
                <a:sym typeface="Comic Sans MS"/>
              </a:rPr>
              <a:t>0 am</a:t>
            </a:r>
            <a:endParaRPr>
              <a:latin typeface="Comic Sans MS"/>
              <a:ea typeface="Comic Sans MS"/>
              <a:cs typeface="Comic Sans MS"/>
              <a:sym typeface="Comic Sans MS"/>
            </a:endParaRPr>
          </a:p>
          <a:p>
            <a:pPr marL="274320" marR="0" lvl="0" indent="-274320" algn="l" rtl="0">
              <a:lnSpc>
                <a:spcPct val="80000"/>
              </a:lnSpc>
              <a:spcBef>
                <a:spcPts val="612"/>
              </a:spcBef>
              <a:spcAft>
                <a:spcPts val="0"/>
              </a:spcAft>
              <a:buClr>
                <a:schemeClr val="accent3"/>
              </a:buClr>
              <a:buSzPts val="2907"/>
              <a:buFont typeface="Comic Sans MS"/>
              <a:buChar char="●"/>
            </a:pPr>
            <a:r>
              <a:rPr lang="en-US" sz="3060" b="1" i="0" u="none" strike="noStrike" cap="none">
                <a:solidFill>
                  <a:schemeClr val="dk1"/>
                </a:solidFill>
                <a:latin typeface="Comic Sans MS"/>
                <a:ea typeface="Comic Sans MS"/>
                <a:cs typeface="Comic Sans MS"/>
                <a:sym typeface="Comic Sans MS"/>
              </a:rPr>
              <a:t>PLEASE DO NOT PARK IN THE BUS LANE!</a:t>
            </a:r>
            <a:endParaRPr>
              <a:latin typeface="Comic Sans MS"/>
              <a:ea typeface="Comic Sans MS"/>
              <a:cs typeface="Comic Sans MS"/>
              <a:sym typeface="Comic Sans MS"/>
            </a:endParaRPr>
          </a:p>
          <a:p>
            <a:pPr marL="274320" marR="0" lvl="0" indent="-274320" algn="l" rtl="0">
              <a:lnSpc>
                <a:spcPct val="80000"/>
              </a:lnSpc>
              <a:spcBef>
                <a:spcPts val="612"/>
              </a:spcBef>
              <a:spcAft>
                <a:spcPts val="0"/>
              </a:spcAft>
              <a:buClr>
                <a:schemeClr val="accent3"/>
              </a:buClr>
              <a:buSzPts val="2907"/>
              <a:buFont typeface="Comic Sans MS"/>
              <a:buChar char="●"/>
            </a:pPr>
            <a:r>
              <a:rPr lang="en-US" sz="3060" b="1" i="0" u="none" strike="noStrike" cap="none">
                <a:solidFill>
                  <a:schemeClr val="dk1"/>
                </a:solidFill>
                <a:latin typeface="Comic Sans MS"/>
                <a:ea typeface="Comic Sans MS"/>
                <a:cs typeface="Comic Sans MS"/>
                <a:sym typeface="Comic Sans MS"/>
              </a:rPr>
              <a:t>Students arrive between </a:t>
            </a:r>
            <a:r>
              <a:rPr lang="en-US" sz="3060" b="1">
                <a:latin typeface="Comic Sans MS"/>
                <a:ea typeface="Comic Sans MS"/>
                <a:cs typeface="Comic Sans MS"/>
                <a:sym typeface="Comic Sans MS"/>
              </a:rPr>
              <a:t>6:00-6:15 a</a:t>
            </a:r>
            <a:r>
              <a:rPr lang="en-US" sz="3060" b="1" i="0" u="none" strike="noStrike" cap="none">
                <a:solidFill>
                  <a:schemeClr val="dk1"/>
                </a:solidFill>
                <a:latin typeface="Comic Sans MS"/>
                <a:ea typeface="Comic Sans MS"/>
                <a:cs typeface="Comic Sans MS"/>
                <a:sym typeface="Comic Sans MS"/>
              </a:rPr>
              <a:t>m</a:t>
            </a:r>
            <a:endParaRPr>
              <a:latin typeface="Comic Sans MS"/>
              <a:ea typeface="Comic Sans MS"/>
              <a:cs typeface="Comic Sans MS"/>
              <a:sym typeface="Comic Sans MS"/>
            </a:endParaRPr>
          </a:p>
          <a:p>
            <a:pPr marL="274320" marR="0" lvl="0" indent="-274320" algn="l" rtl="0">
              <a:lnSpc>
                <a:spcPct val="80000"/>
              </a:lnSpc>
              <a:spcBef>
                <a:spcPts val="612"/>
              </a:spcBef>
              <a:spcAft>
                <a:spcPts val="0"/>
              </a:spcAft>
              <a:buClr>
                <a:schemeClr val="accent3"/>
              </a:buClr>
              <a:buSzPts val="2907"/>
              <a:buFont typeface="Comic Sans MS"/>
              <a:buChar char="●"/>
            </a:pPr>
            <a:r>
              <a:rPr lang="en-US" sz="3060" b="1" i="0" u="none" strike="noStrike" cap="none">
                <a:solidFill>
                  <a:schemeClr val="dk1"/>
                </a:solidFill>
                <a:latin typeface="Comic Sans MS"/>
                <a:ea typeface="Comic Sans MS"/>
                <a:cs typeface="Comic Sans MS"/>
                <a:sym typeface="Comic Sans MS"/>
              </a:rPr>
              <a:t>Check in wit</a:t>
            </a:r>
            <a:r>
              <a:rPr lang="en-US" sz="3060" b="1">
                <a:latin typeface="Comic Sans MS"/>
                <a:ea typeface="Comic Sans MS"/>
                <a:cs typeface="Comic Sans MS"/>
                <a:sym typeface="Comic Sans MS"/>
              </a:rPr>
              <a:t>h Ms. Parker (Team 701), Ms. Kraemer (Team 702), or Ms. Muise (Team 703).</a:t>
            </a:r>
            <a:endParaRPr sz="3060" b="1">
              <a:latin typeface="Comic Sans MS"/>
              <a:ea typeface="Comic Sans MS"/>
              <a:cs typeface="Comic Sans MS"/>
              <a:sym typeface="Comic Sans MS"/>
            </a:endParaRPr>
          </a:p>
          <a:p>
            <a:pPr marL="274320" marR="0" lvl="0" indent="-274320" algn="l" rtl="0">
              <a:lnSpc>
                <a:spcPct val="80000"/>
              </a:lnSpc>
              <a:spcBef>
                <a:spcPts val="612"/>
              </a:spcBef>
              <a:spcAft>
                <a:spcPts val="0"/>
              </a:spcAft>
              <a:buClr>
                <a:schemeClr val="accent3"/>
              </a:buClr>
              <a:buSzPts val="2907"/>
              <a:buFont typeface="Comic Sans MS"/>
              <a:buChar char="●"/>
            </a:pPr>
            <a:r>
              <a:rPr lang="en-US" sz="3060" b="1">
                <a:latin typeface="Comic Sans MS"/>
                <a:ea typeface="Comic Sans MS"/>
                <a:cs typeface="Comic Sans MS"/>
                <a:sym typeface="Comic Sans MS"/>
              </a:rPr>
              <a:t>2</a:t>
            </a:r>
            <a:r>
              <a:rPr lang="en-US" sz="3060" b="1" i="0" u="none" strike="noStrike" cap="none">
                <a:solidFill>
                  <a:schemeClr val="dk1"/>
                </a:solidFill>
                <a:latin typeface="Comic Sans MS"/>
                <a:ea typeface="Comic Sans MS"/>
                <a:cs typeface="Comic Sans MS"/>
                <a:sym typeface="Comic Sans MS"/>
              </a:rPr>
              <a:t> buses-boys on one bus, girls on other</a:t>
            </a:r>
            <a:r>
              <a:rPr lang="en-US" sz="3060" b="1">
                <a:latin typeface="Comic Sans MS"/>
                <a:ea typeface="Comic Sans MS"/>
                <a:cs typeface="Comic Sans MS"/>
                <a:sym typeface="Comic Sans MS"/>
              </a:rPr>
              <a:t>, a few girls might have to ride boy bus because of #’s...at least 2 adults on each bus.</a:t>
            </a:r>
            <a:endParaRPr>
              <a:latin typeface="Comic Sans MS"/>
              <a:ea typeface="Comic Sans MS"/>
              <a:cs typeface="Comic Sans MS"/>
              <a:sym typeface="Comic Sans MS"/>
            </a:endParaRPr>
          </a:p>
          <a:p>
            <a:pPr marL="274320" marR="0" lvl="0" indent="-274320" algn="l" rtl="0">
              <a:lnSpc>
                <a:spcPct val="80000"/>
              </a:lnSpc>
              <a:spcBef>
                <a:spcPts val="612"/>
              </a:spcBef>
              <a:spcAft>
                <a:spcPts val="0"/>
              </a:spcAft>
              <a:buClr>
                <a:schemeClr val="accent3"/>
              </a:buClr>
              <a:buSzPts val="2907"/>
              <a:buFont typeface="Comic Sans MS"/>
              <a:buChar char="●"/>
            </a:pPr>
            <a:r>
              <a:rPr lang="en-US" sz="3060" b="1" i="0" u="none" strike="noStrike" cap="none">
                <a:solidFill>
                  <a:schemeClr val="dk1"/>
                </a:solidFill>
                <a:latin typeface="Comic Sans MS"/>
                <a:ea typeface="Comic Sans MS"/>
                <a:cs typeface="Comic Sans MS"/>
                <a:sym typeface="Comic Sans MS"/>
              </a:rPr>
              <a:t>Leave as soon as all students check in (by 6:30 AM), but no later than 7:00 AM, whichever comes first</a:t>
            </a:r>
            <a:endParaRPr sz="3060" b="1" i="0" u="none" strike="noStrike" cap="none">
              <a:solidFill>
                <a:schemeClr val="dk1"/>
              </a:solidFill>
              <a:latin typeface="Comic Sans MS"/>
              <a:ea typeface="Comic Sans MS"/>
              <a:cs typeface="Comic Sans MS"/>
              <a:sym typeface="Comic Sans MS"/>
            </a:endParaRPr>
          </a:p>
          <a:p>
            <a:pPr marL="274320" marR="0" lvl="0" indent="-284035" algn="l" rtl="0">
              <a:lnSpc>
                <a:spcPct val="80000"/>
              </a:lnSpc>
              <a:spcBef>
                <a:spcPts val="612"/>
              </a:spcBef>
              <a:spcAft>
                <a:spcPts val="0"/>
              </a:spcAft>
              <a:buClr>
                <a:schemeClr val="accent3"/>
              </a:buClr>
              <a:buSzPts val="3060"/>
              <a:buFont typeface="Comic Sans MS"/>
              <a:buChar char="●"/>
            </a:pPr>
            <a:r>
              <a:rPr lang="en-US" sz="3060" b="1">
                <a:latin typeface="Comic Sans MS"/>
                <a:ea typeface="Comic Sans MS"/>
                <a:cs typeface="Comic Sans MS"/>
                <a:sym typeface="Comic Sans MS"/>
              </a:rPr>
              <a:t>Eat breakfast, bring snacks for bus ride, use restroom before getting on bus!</a:t>
            </a:r>
            <a:endParaRPr sz="3060" b="1">
              <a:latin typeface="Comic Sans MS"/>
              <a:ea typeface="Comic Sans MS"/>
              <a:cs typeface="Comic Sans MS"/>
              <a:sym typeface="Comic Sans MS"/>
            </a:endParaRPr>
          </a:p>
          <a:p>
            <a:pPr marL="274320" marR="0" lvl="0" indent="-274320" algn="l" rtl="0">
              <a:lnSpc>
                <a:spcPct val="80000"/>
              </a:lnSpc>
              <a:spcBef>
                <a:spcPts val="612"/>
              </a:spcBef>
              <a:spcAft>
                <a:spcPts val="0"/>
              </a:spcAft>
              <a:buClr>
                <a:schemeClr val="accent3"/>
              </a:buClr>
              <a:buSzPts val="2907"/>
              <a:buFont typeface="Comic Sans MS"/>
              <a:buChar char="●"/>
            </a:pPr>
            <a:r>
              <a:rPr lang="en-US" sz="3060" b="1" i="0" u="none" strike="noStrike" cap="none">
                <a:solidFill>
                  <a:schemeClr val="dk1"/>
                </a:solidFill>
                <a:latin typeface="Comic Sans MS"/>
                <a:ea typeface="Comic Sans MS"/>
                <a:cs typeface="Comic Sans MS"/>
                <a:sym typeface="Comic Sans MS"/>
              </a:rPr>
              <a:t>Don’t be late,</a:t>
            </a:r>
            <a:r>
              <a:rPr lang="en-US" sz="3060" b="1">
                <a:latin typeface="Comic Sans MS"/>
                <a:ea typeface="Comic Sans MS"/>
                <a:cs typeface="Comic Sans MS"/>
                <a:sym typeface="Comic Sans MS"/>
              </a:rPr>
              <a:t> </a:t>
            </a:r>
            <a:r>
              <a:rPr lang="en-US" sz="3060" b="1" i="0" u="none" strike="noStrike" cap="none">
                <a:solidFill>
                  <a:schemeClr val="dk1"/>
                </a:solidFill>
                <a:latin typeface="Comic Sans MS"/>
                <a:ea typeface="Comic Sans MS"/>
                <a:cs typeface="Comic Sans MS"/>
                <a:sym typeface="Comic Sans MS"/>
              </a:rPr>
              <a:t>students have been left!</a:t>
            </a:r>
            <a:endParaRPr>
              <a:latin typeface="Comic Sans MS"/>
              <a:ea typeface="Comic Sans MS"/>
              <a:cs typeface="Comic Sans MS"/>
              <a:sym typeface="Comic Sans MS"/>
            </a:endParaRPr>
          </a:p>
          <a:p>
            <a:pPr marL="0" marR="0" lvl="0" indent="0" algn="l" rtl="0">
              <a:lnSpc>
                <a:spcPct val="80000"/>
              </a:lnSpc>
              <a:spcBef>
                <a:spcPts val="612"/>
              </a:spcBef>
              <a:spcAft>
                <a:spcPts val="0"/>
              </a:spcAft>
              <a:buClr>
                <a:schemeClr val="accent3"/>
              </a:buClr>
              <a:buFont typeface="Noto Sans Symbols"/>
              <a:buNone/>
            </a:pPr>
            <a:endParaRPr sz="3060" b="1"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title"/>
          </p:nvPr>
        </p:nvSpPr>
        <p:spPr>
          <a:xfrm>
            <a:off x="28375" y="0"/>
            <a:ext cx="9144000" cy="1295400"/>
          </a:xfrm>
          <a:prstGeom prst="rect">
            <a:avLst/>
          </a:prstGeom>
          <a:noFill/>
          <a:ln>
            <a:noFill/>
          </a:ln>
        </p:spPr>
        <p:txBody>
          <a:bodyPr spcFirstLastPara="1" wrap="square" lIns="0" tIns="45700" rIns="0" bIns="0" anchor="b" anchorCtr="0">
            <a:noAutofit/>
          </a:bodyPr>
          <a:lstStyle/>
          <a:p>
            <a:pPr marL="0" marR="0" lvl="0" indent="0" algn="ctr" rtl="0">
              <a:spcBef>
                <a:spcPts val="0"/>
              </a:spcBef>
              <a:spcAft>
                <a:spcPts val="0"/>
              </a:spcAft>
              <a:buClr>
                <a:schemeClr val="dk2"/>
              </a:buClr>
              <a:buFont typeface="Calibri"/>
              <a:buNone/>
            </a:pPr>
            <a:r>
              <a:rPr lang="en-US" sz="4800" b="1" i="0" u="none" strike="noStrike" cap="none">
                <a:solidFill>
                  <a:schemeClr val="dk2"/>
                </a:solidFill>
                <a:latin typeface="Comic Sans MS"/>
                <a:ea typeface="Comic Sans MS"/>
                <a:cs typeface="Comic Sans MS"/>
                <a:sym typeface="Comic Sans MS"/>
              </a:rPr>
              <a:t>Traveling to/from Camp Jekyll</a:t>
            </a:r>
            <a:endParaRPr sz="4800" b="1" i="0" u="none" strike="noStrike" cap="none">
              <a:solidFill>
                <a:schemeClr val="dk2"/>
              </a:solidFill>
              <a:latin typeface="Comic Sans MS"/>
              <a:ea typeface="Comic Sans MS"/>
              <a:cs typeface="Comic Sans MS"/>
              <a:sym typeface="Comic Sans MS"/>
            </a:endParaRPr>
          </a:p>
        </p:txBody>
      </p:sp>
      <p:sp>
        <p:nvSpPr>
          <p:cNvPr id="138" name="Google Shape;138;p19"/>
          <p:cNvSpPr txBox="1">
            <a:spLocks noGrp="1"/>
          </p:cNvSpPr>
          <p:nvPr>
            <p:ph type="body" idx="1"/>
          </p:nvPr>
        </p:nvSpPr>
        <p:spPr>
          <a:xfrm>
            <a:off x="71925" y="1524000"/>
            <a:ext cx="8994300" cy="5176500"/>
          </a:xfrm>
          <a:prstGeom prst="rect">
            <a:avLst/>
          </a:prstGeom>
          <a:noFill/>
          <a:ln>
            <a:noFill/>
          </a:ln>
        </p:spPr>
        <p:txBody>
          <a:bodyPr spcFirstLastPara="1" wrap="square" lIns="91425" tIns="45700" rIns="91425" bIns="45700" anchor="t" anchorCtr="0">
            <a:noAutofit/>
          </a:bodyPr>
          <a:lstStyle/>
          <a:p>
            <a:pPr marL="274320" marR="0" lvl="0" indent="-273050" algn="l" rtl="0">
              <a:spcBef>
                <a:spcPts val="0"/>
              </a:spcBef>
              <a:spcAft>
                <a:spcPts val="0"/>
              </a:spcAft>
              <a:buClr>
                <a:schemeClr val="accent3"/>
              </a:buClr>
              <a:buSzPts val="3400"/>
              <a:buFont typeface="Comic Sans MS"/>
              <a:buChar char="●"/>
            </a:pPr>
            <a:r>
              <a:rPr lang="en-US" sz="3400" b="1" i="0" u="none" strike="noStrike" cap="none">
                <a:solidFill>
                  <a:schemeClr val="dk1"/>
                </a:solidFill>
                <a:latin typeface="Comic Sans MS"/>
                <a:ea typeface="Comic Sans MS"/>
                <a:cs typeface="Comic Sans MS"/>
                <a:sym typeface="Comic Sans MS"/>
              </a:rPr>
              <a:t>Buses will not stop</a:t>
            </a:r>
            <a:r>
              <a:rPr lang="en-US" sz="3400" b="1">
                <a:latin typeface="Comic Sans MS"/>
                <a:ea typeface="Comic Sans MS"/>
                <a:cs typeface="Comic Sans MS"/>
                <a:sym typeface="Comic Sans MS"/>
              </a:rPr>
              <a:t> unless we have an emergency that requires it</a:t>
            </a:r>
            <a:endParaRPr sz="3400" b="1">
              <a:latin typeface="Comic Sans MS"/>
              <a:ea typeface="Comic Sans MS"/>
              <a:cs typeface="Comic Sans MS"/>
              <a:sym typeface="Comic Sans MS"/>
            </a:endParaRPr>
          </a:p>
          <a:p>
            <a:pPr marL="274320" marR="0" lvl="0" indent="-273050" algn="l" rtl="0">
              <a:spcBef>
                <a:spcPts val="0"/>
              </a:spcBef>
              <a:spcAft>
                <a:spcPts val="0"/>
              </a:spcAft>
              <a:buClr>
                <a:schemeClr val="accent3"/>
              </a:buClr>
              <a:buSzPts val="3400"/>
              <a:buFont typeface="Comic Sans MS"/>
              <a:buChar char="●"/>
            </a:pPr>
            <a:r>
              <a:rPr lang="en-US" sz="3400" b="1">
                <a:latin typeface="Comic Sans MS"/>
                <a:ea typeface="Comic Sans MS"/>
                <a:cs typeface="Comic Sans MS"/>
                <a:sym typeface="Comic Sans MS"/>
              </a:rPr>
              <a:t>Buses are equipped with restrooms</a:t>
            </a:r>
            <a:endParaRPr sz="3400" b="1">
              <a:latin typeface="Comic Sans MS"/>
              <a:ea typeface="Comic Sans MS"/>
              <a:cs typeface="Comic Sans MS"/>
              <a:sym typeface="Comic Sans MS"/>
            </a:endParaRPr>
          </a:p>
          <a:p>
            <a:pPr marL="274320" marR="0" lvl="0" indent="-273050" algn="l" rtl="0">
              <a:spcBef>
                <a:spcPts val="0"/>
              </a:spcBef>
              <a:spcAft>
                <a:spcPts val="0"/>
              </a:spcAft>
              <a:buClr>
                <a:schemeClr val="accent3"/>
              </a:buClr>
              <a:buSzPts val="3400"/>
              <a:buFont typeface="Noto Sans Symbols"/>
              <a:buChar char="●"/>
            </a:pPr>
            <a:r>
              <a:rPr lang="en-US" sz="3400" b="1">
                <a:latin typeface="Comic Sans MS"/>
                <a:ea typeface="Comic Sans MS"/>
                <a:cs typeface="Comic Sans MS"/>
                <a:sym typeface="Comic Sans MS"/>
              </a:rPr>
              <a:t>Watch </a:t>
            </a:r>
            <a:r>
              <a:rPr lang="en-US" sz="3400" b="1" i="0" u="none" strike="noStrike" cap="none">
                <a:solidFill>
                  <a:schemeClr val="dk1"/>
                </a:solidFill>
                <a:latin typeface="Comic Sans MS"/>
                <a:ea typeface="Comic Sans MS"/>
                <a:cs typeface="Comic Sans MS"/>
                <a:sym typeface="Comic Sans MS"/>
              </a:rPr>
              <a:t>2 movies</a:t>
            </a:r>
            <a:endParaRPr sz="3400" b="1" i="0" u="none" strike="noStrike" cap="none">
              <a:solidFill>
                <a:schemeClr val="dk1"/>
              </a:solidFill>
              <a:latin typeface="Comic Sans MS"/>
              <a:ea typeface="Comic Sans MS"/>
              <a:cs typeface="Comic Sans MS"/>
              <a:sym typeface="Comic Sans MS"/>
            </a:endParaRPr>
          </a:p>
          <a:p>
            <a:pPr marL="274320" marR="0" lvl="0" indent="-273050" algn="l" rtl="0">
              <a:spcBef>
                <a:spcPts val="0"/>
              </a:spcBef>
              <a:spcAft>
                <a:spcPts val="0"/>
              </a:spcAft>
              <a:buClr>
                <a:schemeClr val="accent3"/>
              </a:buClr>
              <a:buSzPts val="3400"/>
              <a:buFont typeface="Noto Sans Symbols"/>
              <a:buChar char="●"/>
            </a:pPr>
            <a:r>
              <a:rPr lang="en-US" sz="3400" b="1">
                <a:latin typeface="Comic Sans MS"/>
                <a:ea typeface="Comic Sans MS"/>
                <a:cs typeface="Comic Sans MS"/>
                <a:sym typeface="Comic Sans MS"/>
              </a:rPr>
              <a:t>WiFi equipped</a:t>
            </a:r>
            <a:endParaRPr sz="3400">
              <a:latin typeface="Comic Sans MS"/>
              <a:ea typeface="Comic Sans MS"/>
              <a:cs typeface="Comic Sans MS"/>
              <a:sym typeface="Comic Sans MS"/>
            </a:endParaRPr>
          </a:p>
          <a:p>
            <a:pPr marL="274320" marR="0" lvl="0" indent="-273050" algn="l" rtl="0">
              <a:spcBef>
                <a:spcPts val="0"/>
              </a:spcBef>
              <a:spcAft>
                <a:spcPts val="0"/>
              </a:spcAft>
              <a:buClr>
                <a:schemeClr val="accent3"/>
              </a:buClr>
              <a:buSzPts val="3400"/>
              <a:buFont typeface="Comic Sans MS"/>
              <a:buChar char="●"/>
            </a:pPr>
            <a:r>
              <a:rPr lang="en-US" sz="3400" b="1" i="0" u="none" strike="noStrike" cap="none">
                <a:solidFill>
                  <a:schemeClr val="dk1"/>
                </a:solidFill>
                <a:latin typeface="Comic Sans MS"/>
                <a:ea typeface="Comic Sans MS"/>
                <a:cs typeface="Comic Sans MS"/>
                <a:sym typeface="Comic Sans MS"/>
              </a:rPr>
              <a:t>Arrive at Camp Jekyll</a:t>
            </a:r>
            <a:r>
              <a:rPr lang="en-US" sz="3400" b="1">
                <a:latin typeface="Comic Sans MS"/>
                <a:ea typeface="Comic Sans MS"/>
                <a:cs typeface="Comic Sans MS"/>
                <a:sym typeface="Comic Sans MS"/>
              </a:rPr>
              <a:t> </a:t>
            </a:r>
            <a:r>
              <a:rPr lang="en-US" sz="3400" b="1" i="0" u="none" strike="noStrike" cap="none">
                <a:solidFill>
                  <a:schemeClr val="dk1"/>
                </a:solidFill>
                <a:latin typeface="Comic Sans MS"/>
                <a:ea typeface="Comic Sans MS"/>
                <a:cs typeface="Comic Sans MS"/>
                <a:sym typeface="Comic Sans MS"/>
              </a:rPr>
              <a:t>approx 11:0</a:t>
            </a:r>
            <a:r>
              <a:rPr lang="en-US" sz="3400" b="1">
                <a:latin typeface="Comic Sans MS"/>
                <a:ea typeface="Comic Sans MS"/>
                <a:cs typeface="Comic Sans MS"/>
                <a:sym typeface="Comic Sans MS"/>
              </a:rPr>
              <a:t>0 am</a:t>
            </a:r>
            <a:endParaRPr sz="3400" b="1" i="0" u="none" strike="noStrike" cap="none">
              <a:solidFill>
                <a:schemeClr val="dk1"/>
              </a:solidFill>
              <a:latin typeface="Comic Sans MS"/>
              <a:ea typeface="Comic Sans MS"/>
              <a:cs typeface="Comic Sans MS"/>
              <a:sym typeface="Comic Sans MS"/>
            </a:endParaRPr>
          </a:p>
          <a:p>
            <a:pPr marL="274320" marR="0" lvl="0" indent="-273050" algn="l" rtl="0">
              <a:spcBef>
                <a:spcPts val="0"/>
              </a:spcBef>
              <a:spcAft>
                <a:spcPts val="0"/>
              </a:spcAft>
              <a:buClr>
                <a:schemeClr val="accent3"/>
              </a:buClr>
              <a:buSzPts val="3400"/>
              <a:buFont typeface="Comic Sans MS"/>
              <a:buChar char="●"/>
            </a:pPr>
            <a:r>
              <a:rPr lang="en-US" sz="3400" b="1">
                <a:latin typeface="Comic Sans MS"/>
                <a:ea typeface="Comic Sans MS"/>
                <a:cs typeface="Comic Sans MS"/>
                <a:sym typeface="Comic Sans MS"/>
              </a:rPr>
              <a:t>Arrive at LGMS at approximately 5:30 pm Friday afternoon - we will call when we get to Macon</a:t>
            </a:r>
            <a:endParaRPr sz="3400" b="1">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0" y="514600"/>
            <a:ext cx="9144000" cy="914400"/>
          </a:xfrm>
          <a:prstGeom prst="rect">
            <a:avLst/>
          </a:prstGeom>
          <a:noFill/>
          <a:ln>
            <a:noFill/>
          </a:ln>
        </p:spPr>
        <p:txBody>
          <a:bodyPr spcFirstLastPara="1" wrap="square" lIns="0" tIns="45700" rIns="0" bIns="0" anchor="b" anchorCtr="0">
            <a:noAutofit/>
          </a:bodyPr>
          <a:lstStyle/>
          <a:p>
            <a:pPr marL="0" marR="0" lvl="0" indent="0" algn="ctr" rtl="0">
              <a:spcBef>
                <a:spcPts val="0"/>
              </a:spcBef>
              <a:spcAft>
                <a:spcPts val="0"/>
              </a:spcAft>
              <a:buClr>
                <a:schemeClr val="dk2"/>
              </a:buClr>
              <a:buFont typeface="Calibri"/>
              <a:buNone/>
            </a:pPr>
            <a:r>
              <a:rPr lang="en-US" sz="5000" b="1" i="0" u="none" strike="noStrike" cap="none">
                <a:solidFill>
                  <a:schemeClr val="dk2"/>
                </a:solidFill>
                <a:latin typeface="Comic Sans MS"/>
                <a:ea typeface="Comic Sans MS"/>
                <a:cs typeface="Comic Sans MS"/>
                <a:sym typeface="Comic Sans MS"/>
              </a:rPr>
              <a:t>Camp Jekyll </a:t>
            </a:r>
            <a:r>
              <a:rPr lang="en-US" b="1">
                <a:latin typeface="Comic Sans MS"/>
                <a:ea typeface="Comic Sans MS"/>
                <a:cs typeface="Comic Sans MS"/>
                <a:sym typeface="Comic Sans MS"/>
              </a:rPr>
              <a:t>Itinerary</a:t>
            </a:r>
            <a:endParaRPr sz="5000" b="1" i="0" u="none" strike="noStrike" cap="none">
              <a:solidFill>
                <a:schemeClr val="dk2"/>
              </a:solidFill>
              <a:latin typeface="Comic Sans MS"/>
              <a:ea typeface="Comic Sans MS"/>
              <a:cs typeface="Comic Sans MS"/>
              <a:sym typeface="Comic Sans MS"/>
            </a:endParaRPr>
          </a:p>
        </p:txBody>
      </p:sp>
      <p:sp>
        <p:nvSpPr>
          <p:cNvPr id="144" name="Google Shape;144;p20"/>
          <p:cNvSpPr txBox="1">
            <a:spLocks noGrp="1"/>
          </p:cNvSpPr>
          <p:nvPr>
            <p:ph type="body" idx="1"/>
          </p:nvPr>
        </p:nvSpPr>
        <p:spPr>
          <a:xfrm>
            <a:off x="-59375" y="1696700"/>
            <a:ext cx="9144000" cy="60321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640"/>
              </a:spcBef>
              <a:spcAft>
                <a:spcPts val="0"/>
              </a:spcAft>
              <a:buClr>
                <a:schemeClr val="accent3"/>
              </a:buClr>
              <a:buSzPts val="3040"/>
              <a:buFont typeface="Comic Sans MS"/>
              <a:buChar char="●"/>
            </a:pPr>
            <a:r>
              <a:rPr lang="en-US" sz="3200" b="1">
                <a:latin typeface="Comic Sans MS"/>
                <a:ea typeface="Comic Sans MS"/>
                <a:cs typeface="Comic Sans MS"/>
                <a:sym typeface="Comic Sans MS"/>
              </a:rPr>
              <a:t>Please see the white paper for our schedule/itinerary</a:t>
            </a:r>
            <a:endParaRPr sz="3200" b="1">
              <a:latin typeface="Comic Sans MS"/>
              <a:ea typeface="Comic Sans MS"/>
              <a:cs typeface="Comic Sans MS"/>
              <a:sym typeface="Comic Sans MS"/>
            </a:endParaRPr>
          </a:p>
          <a:p>
            <a:pPr marL="274320" marR="0" lvl="0" indent="-284480" algn="l" rtl="0">
              <a:lnSpc>
                <a:spcPct val="90000"/>
              </a:lnSpc>
              <a:spcBef>
                <a:spcPts val="640"/>
              </a:spcBef>
              <a:spcAft>
                <a:spcPts val="0"/>
              </a:spcAft>
              <a:buClr>
                <a:schemeClr val="accent3"/>
              </a:buClr>
              <a:buSzPts val="3200"/>
              <a:buFont typeface="Comic Sans MS"/>
              <a:buChar char="●"/>
            </a:pPr>
            <a:r>
              <a:rPr lang="en-US" sz="3200" b="1">
                <a:latin typeface="Comic Sans MS"/>
                <a:ea typeface="Comic Sans MS"/>
                <a:cs typeface="Comic Sans MS"/>
                <a:sym typeface="Comic Sans MS"/>
              </a:rPr>
              <a:t>We will be VERY BUSY….no news is good news!</a:t>
            </a:r>
            <a:endParaRPr sz="3200" b="1">
              <a:latin typeface="Comic Sans MS"/>
              <a:ea typeface="Comic Sans MS"/>
              <a:cs typeface="Comic Sans MS"/>
              <a:sym typeface="Comic Sans MS"/>
            </a:endParaRPr>
          </a:p>
          <a:p>
            <a:pPr marL="274320" marR="0" lvl="0" indent="-284480" algn="l" rtl="0">
              <a:lnSpc>
                <a:spcPct val="90000"/>
              </a:lnSpc>
              <a:spcBef>
                <a:spcPts val="640"/>
              </a:spcBef>
              <a:spcAft>
                <a:spcPts val="0"/>
              </a:spcAft>
              <a:buClr>
                <a:schemeClr val="accent3"/>
              </a:buClr>
              <a:buSzPts val="3200"/>
              <a:buFont typeface="Comic Sans MS"/>
              <a:buChar char="●"/>
            </a:pPr>
            <a:r>
              <a:rPr lang="en-US" sz="3200" b="1">
                <a:latin typeface="Comic Sans MS"/>
                <a:ea typeface="Comic Sans MS"/>
                <a:cs typeface="Comic Sans MS"/>
                <a:sym typeface="Comic Sans MS"/>
              </a:rPr>
              <a:t>I will send REMIND updates periodically as I get service/pictures.</a:t>
            </a:r>
            <a:endParaRPr sz="3200" b="1">
              <a:latin typeface="Comic Sans MS"/>
              <a:ea typeface="Comic Sans MS"/>
              <a:cs typeface="Comic Sans MS"/>
              <a:sym typeface="Comic Sans MS"/>
            </a:endParaRPr>
          </a:p>
          <a:p>
            <a:pPr marL="274320" marR="0" lvl="0" indent="-284480" algn="l" rtl="0">
              <a:lnSpc>
                <a:spcPct val="90000"/>
              </a:lnSpc>
              <a:spcBef>
                <a:spcPts val="640"/>
              </a:spcBef>
              <a:spcAft>
                <a:spcPts val="0"/>
              </a:spcAft>
              <a:buClr>
                <a:schemeClr val="accent3"/>
              </a:buClr>
              <a:buSzPts val="3200"/>
              <a:buFont typeface="Comic Sans MS"/>
              <a:buChar char="●"/>
            </a:pPr>
            <a:r>
              <a:rPr lang="en-US" sz="3200" b="1">
                <a:latin typeface="Comic Sans MS"/>
                <a:ea typeface="Comic Sans MS"/>
                <a:cs typeface="Comic Sans MS"/>
                <a:sym typeface="Comic Sans MS"/>
              </a:rPr>
              <a:t>Please join our REMIND Group!</a:t>
            </a:r>
            <a:endParaRPr sz="3200" b="1">
              <a:latin typeface="Comic Sans MS"/>
              <a:ea typeface="Comic Sans MS"/>
              <a:cs typeface="Comic Sans MS"/>
              <a:sym typeface="Comic Sans MS"/>
            </a:endParaRPr>
          </a:p>
          <a:p>
            <a:pPr marL="0" marR="0" lvl="0" indent="0" algn="l" rtl="0">
              <a:lnSpc>
                <a:spcPct val="90000"/>
              </a:lnSpc>
              <a:spcBef>
                <a:spcPts val="640"/>
              </a:spcBef>
              <a:spcAft>
                <a:spcPts val="0"/>
              </a:spcAft>
              <a:buNone/>
            </a:pPr>
            <a:endParaRPr sz="3200" b="1">
              <a:latin typeface="Comic Sans MS"/>
              <a:ea typeface="Comic Sans MS"/>
              <a:cs typeface="Comic Sans MS"/>
              <a:sym typeface="Comic Sans MS"/>
            </a:endParaRPr>
          </a:p>
          <a:p>
            <a:pPr marL="0" marR="0" lvl="0" indent="0" algn="l" rtl="0">
              <a:lnSpc>
                <a:spcPct val="90000"/>
              </a:lnSpc>
              <a:spcBef>
                <a:spcPts val="640"/>
              </a:spcBef>
              <a:spcAft>
                <a:spcPts val="0"/>
              </a:spcAft>
              <a:buNone/>
            </a:pPr>
            <a:endParaRPr sz="3200" b="1">
              <a:latin typeface="Comic Sans MS"/>
              <a:ea typeface="Comic Sans MS"/>
              <a:cs typeface="Comic Sans MS"/>
              <a:sym typeface="Comic Sans MS"/>
            </a:endParaRPr>
          </a:p>
          <a:p>
            <a:pPr marL="0" marR="0" lvl="0" indent="0" algn="l" rtl="0">
              <a:lnSpc>
                <a:spcPct val="90000"/>
              </a:lnSpc>
              <a:spcBef>
                <a:spcPts val="640"/>
              </a:spcBef>
              <a:spcAft>
                <a:spcPts val="0"/>
              </a:spcAft>
              <a:buNone/>
            </a:pPr>
            <a:endParaRPr sz="3200" b="1">
              <a:latin typeface="Comic Sans MS"/>
              <a:ea typeface="Comic Sans MS"/>
              <a:cs typeface="Comic Sans MS"/>
              <a:sym typeface="Comic Sans MS"/>
            </a:endParaRPr>
          </a:p>
          <a:p>
            <a:pPr marL="0" marR="0" lvl="0" indent="0" algn="l" rtl="0">
              <a:lnSpc>
                <a:spcPct val="90000"/>
              </a:lnSpc>
              <a:spcBef>
                <a:spcPts val="640"/>
              </a:spcBef>
              <a:spcAft>
                <a:spcPts val="0"/>
              </a:spcAft>
              <a:buNone/>
            </a:pPr>
            <a:endParaRPr sz="3200" b="1">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457200" y="228600"/>
            <a:ext cx="8229600" cy="762000"/>
          </a:xfrm>
          <a:prstGeom prst="rect">
            <a:avLst/>
          </a:prstGeom>
          <a:noFill/>
          <a:ln>
            <a:noFill/>
          </a:ln>
        </p:spPr>
        <p:txBody>
          <a:bodyPr spcFirstLastPara="1" wrap="square" lIns="0" tIns="45700" rIns="0" bIns="0" anchor="b" anchorCtr="0">
            <a:noAutofit/>
          </a:bodyPr>
          <a:lstStyle/>
          <a:p>
            <a:pPr marL="0" marR="0" lvl="0" indent="0" algn="ctr" rtl="0">
              <a:spcBef>
                <a:spcPts val="0"/>
              </a:spcBef>
              <a:spcAft>
                <a:spcPts val="0"/>
              </a:spcAft>
              <a:buClr>
                <a:schemeClr val="dk2"/>
              </a:buClr>
              <a:buFont typeface="Calibri"/>
              <a:buNone/>
            </a:pPr>
            <a:r>
              <a:rPr lang="en-US" sz="4500" b="1" i="0" u="none" strike="noStrike" cap="none">
                <a:solidFill>
                  <a:schemeClr val="dk2"/>
                </a:solidFill>
                <a:latin typeface="Comic Sans MS"/>
                <a:ea typeface="Comic Sans MS"/>
                <a:cs typeface="Comic Sans MS"/>
                <a:sym typeface="Comic Sans MS"/>
              </a:rPr>
              <a:t>Cabin Life</a:t>
            </a:r>
            <a:endParaRPr sz="4500" b="1" i="0" u="none" strike="noStrike" cap="none">
              <a:solidFill>
                <a:schemeClr val="dk2"/>
              </a:solidFill>
              <a:latin typeface="Comic Sans MS"/>
              <a:ea typeface="Comic Sans MS"/>
              <a:cs typeface="Comic Sans MS"/>
              <a:sym typeface="Comic Sans MS"/>
            </a:endParaRPr>
          </a:p>
        </p:txBody>
      </p:sp>
      <p:sp>
        <p:nvSpPr>
          <p:cNvPr id="150" name="Google Shape;150;p21"/>
          <p:cNvSpPr txBox="1">
            <a:spLocks noGrp="1"/>
          </p:cNvSpPr>
          <p:nvPr>
            <p:ph type="body" idx="1"/>
          </p:nvPr>
        </p:nvSpPr>
        <p:spPr>
          <a:xfrm>
            <a:off x="0" y="990600"/>
            <a:ext cx="9144000" cy="5638800"/>
          </a:xfrm>
          <a:prstGeom prst="rect">
            <a:avLst/>
          </a:prstGeom>
          <a:noFill/>
          <a:ln>
            <a:noFill/>
          </a:ln>
        </p:spPr>
        <p:txBody>
          <a:bodyPr spcFirstLastPara="1" wrap="square" lIns="91425" tIns="45700" rIns="91425" bIns="45700" anchor="t" anchorCtr="0">
            <a:noAutofit/>
          </a:bodyPr>
          <a:lstStyle/>
          <a:p>
            <a:pPr marL="274320" marR="0" lvl="0" indent="-247650" algn="l" rtl="0">
              <a:spcBef>
                <a:spcPts val="0"/>
              </a:spcBef>
              <a:spcAft>
                <a:spcPts val="0"/>
              </a:spcAft>
              <a:buClr>
                <a:schemeClr val="accent3"/>
              </a:buClr>
              <a:buSzPts val="3000"/>
              <a:buFont typeface="Comic Sans MS"/>
              <a:buChar char="●"/>
            </a:pPr>
            <a:r>
              <a:rPr lang="en-US" sz="3000" b="1" i="0" u="none" strike="noStrike" cap="none">
                <a:solidFill>
                  <a:schemeClr val="dk1"/>
                </a:solidFill>
                <a:latin typeface="Comic Sans MS"/>
                <a:ea typeface="Comic Sans MS"/>
                <a:cs typeface="Comic Sans MS"/>
                <a:sym typeface="Comic Sans MS"/>
              </a:rPr>
              <a:t>No girls in boys’ cabins; no boys in girls’ cabins; </a:t>
            </a:r>
            <a:r>
              <a:rPr lang="en-US" sz="3000" b="1">
                <a:latin typeface="Comic Sans MS"/>
                <a:ea typeface="Comic Sans MS"/>
                <a:cs typeface="Comic Sans MS"/>
                <a:sym typeface="Comic Sans MS"/>
              </a:rPr>
              <a:t>stay in assigned cabin</a:t>
            </a:r>
            <a:endParaRPr sz="3000" b="1">
              <a:latin typeface="Comic Sans MS"/>
              <a:ea typeface="Comic Sans MS"/>
              <a:cs typeface="Comic Sans MS"/>
              <a:sym typeface="Comic Sans MS"/>
            </a:endParaRPr>
          </a:p>
          <a:p>
            <a:pPr marL="274320" marR="0" lvl="0" indent="-247650" algn="l" rtl="0">
              <a:spcBef>
                <a:spcPts val="0"/>
              </a:spcBef>
              <a:spcAft>
                <a:spcPts val="0"/>
              </a:spcAft>
              <a:buClr>
                <a:schemeClr val="accent3"/>
              </a:buClr>
              <a:buSzPts val="3000"/>
              <a:buFont typeface="Comic Sans MS"/>
              <a:buChar char="●"/>
            </a:pPr>
            <a:r>
              <a:rPr lang="en-US" sz="3000" b="1" i="0" u="none" strike="noStrike" cap="none">
                <a:solidFill>
                  <a:schemeClr val="dk1"/>
                </a:solidFill>
                <a:latin typeface="Comic Sans MS"/>
                <a:ea typeface="Comic Sans MS"/>
                <a:cs typeface="Comic Sans MS"/>
                <a:sym typeface="Comic Sans MS"/>
              </a:rPr>
              <a:t>No food or drink (other than water) in the cabins</a:t>
            </a:r>
            <a:endParaRPr sz="3000">
              <a:latin typeface="Comic Sans MS"/>
              <a:ea typeface="Comic Sans MS"/>
              <a:cs typeface="Comic Sans MS"/>
              <a:sym typeface="Comic Sans MS"/>
            </a:endParaRPr>
          </a:p>
          <a:p>
            <a:pPr marL="274320" marR="0" lvl="0" indent="-247650" algn="l" rtl="0">
              <a:spcBef>
                <a:spcPts val="720"/>
              </a:spcBef>
              <a:spcAft>
                <a:spcPts val="0"/>
              </a:spcAft>
              <a:buClr>
                <a:schemeClr val="accent3"/>
              </a:buClr>
              <a:buSzPts val="3000"/>
              <a:buFont typeface="Comic Sans MS"/>
              <a:buChar char="●"/>
            </a:pPr>
            <a:r>
              <a:rPr lang="en-US" sz="3000" b="1" i="0" u="none" strike="noStrike" cap="none">
                <a:solidFill>
                  <a:schemeClr val="dk1"/>
                </a:solidFill>
                <a:latin typeface="Comic Sans MS"/>
                <a:ea typeface="Comic Sans MS"/>
                <a:cs typeface="Comic Sans MS"/>
                <a:sym typeface="Comic Sans MS"/>
              </a:rPr>
              <a:t>Lights out must be strictly adhered to</a:t>
            </a:r>
            <a:endParaRPr sz="3000" b="1">
              <a:latin typeface="Comic Sans MS"/>
              <a:ea typeface="Comic Sans MS"/>
              <a:cs typeface="Comic Sans MS"/>
              <a:sym typeface="Comic Sans MS"/>
            </a:endParaRPr>
          </a:p>
          <a:p>
            <a:pPr marL="274320" marR="0" lvl="0" indent="-247650" algn="l" rtl="0">
              <a:spcBef>
                <a:spcPts val="720"/>
              </a:spcBef>
              <a:spcAft>
                <a:spcPts val="0"/>
              </a:spcAft>
              <a:buClr>
                <a:schemeClr val="accent3"/>
              </a:buClr>
              <a:buSzPts val="3000"/>
              <a:buFont typeface="Comic Sans MS"/>
              <a:buChar char="●"/>
            </a:pPr>
            <a:r>
              <a:rPr lang="en-US" sz="3000" b="1" i="0" u="none" strike="noStrike" cap="none">
                <a:solidFill>
                  <a:schemeClr val="dk1"/>
                </a:solidFill>
                <a:latin typeface="Comic Sans MS"/>
                <a:ea typeface="Comic Sans MS"/>
                <a:cs typeface="Comic Sans MS"/>
                <a:sym typeface="Comic Sans MS"/>
              </a:rPr>
              <a:t>Cabins need to be cleaned before leaving on Friday morning - Jekyll staff will check</a:t>
            </a:r>
            <a:endParaRPr sz="3000" b="1">
              <a:latin typeface="Comic Sans MS"/>
              <a:ea typeface="Comic Sans MS"/>
              <a:cs typeface="Comic Sans MS"/>
              <a:sym typeface="Comic Sans MS"/>
            </a:endParaRPr>
          </a:p>
          <a:p>
            <a:pPr marL="274320" marR="0" lvl="0" indent="-247650" algn="l" rtl="0">
              <a:spcBef>
                <a:spcPts val="720"/>
              </a:spcBef>
              <a:spcAft>
                <a:spcPts val="0"/>
              </a:spcAft>
              <a:buClr>
                <a:schemeClr val="accent3"/>
              </a:buClr>
              <a:buSzPts val="3000"/>
              <a:buFont typeface="Comic Sans MS"/>
              <a:buChar char="●"/>
            </a:pPr>
            <a:r>
              <a:rPr lang="en-US" sz="3000" b="1" i="0" u="none" strike="noStrike" cap="none">
                <a:solidFill>
                  <a:schemeClr val="dk1"/>
                </a:solidFill>
                <a:latin typeface="Comic Sans MS"/>
                <a:ea typeface="Comic Sans MS"/>
                <a:cs typeface="Comic Sans MS"/>
                <a:sym typeface="Comic Sans MS"/>
              </a:rPr>
              <a:t>Parent chaperones will have my cell phone number </a:t>
            </a:r>
            <a:r>
              <a:rPr lang="en-US" sz="3000" b="1">
                <a:latin typeface="Comic Sans MS"/>
                <a:ea typeface="Comic Sans MS"/>
                <a:cs typeface="Comic Sans MS"/>
                <a:sym typeface="Comic Sans MS"/>
              </a:rPr>
              <a:t>f</a:t>
            </a:r>
            <a:r>
              <a:rPr lang="en-US" sz="3000" b="1" i="0" u="none" strike="noStrike" cap="none">
                <a:solidFill>
                  <a:schemeClr val="dk1"/>
                </a:solidFill>
                <a:latin typeface="Comic Sans MS"/>
                <a:ea typeface="Comic Sans MS"/>
                <a:cs typeface="Comic Sans MS"/>
                <a:sym typeface="Comic Sans MS"/>
              </a:rPr>
              <a:t>or issues which arise after lights out</a:t>
            </a:r>
            <a:endParaRPr sz="3000" b="1" i="0" u="none" strike="noStrike" cap="none">
              <a:solidFill>
                <a:schemeClr val="dk1"/>
              </a:solidFill>
              <a:latin typeface="Comic Sans MS"/>
              <a:ea typeface="Comic Sans MS"/>
              <a:cs typeface="Comic Sans MS"/>
              <a:sym typeface="Comic Sans MS"/>
            </a:endParaRPr>
          </a:p>
          <a:p>
            <a:pPr marL="274320" lvl="0" indent="-247650" algn="l" rtl="0">
              <a:lnSpc>
                <a:spcPct val="80000"/>
              </a:lnSpc>
              <a:spcBef>
                <a:spcPts val="592"/>
              </a:spcBef>
              <a:spcAft>
                <a:spcPts val="0"/>
              </a:spcAft>
              <a:buClr>
                <a:schemeClr val="accent3"/>
              </a:buClr>
              <a:buSzPts val="3000"/>
              <a:buFont typeface="Comic Sans MS"/>
              <a:buChar char="●"/>
            </a:pPr>
            <a:r>
              <a:rPr lang="en-US" sz="3000" b="1">
                <a:latin typeface="Comic Sans MS"/>
                <a:ea typeface="Comic Sans MS"/>
                <a:cs typeface="Comic Sans MS"/>
                <a:sym typeface="Comic Sans MS"/>
              </a:rPr>
              <a:t>Students will be staying in cabins with parent and teacher chaperones.</a:t>
            </a:r>
            <a:endParaRPr sz="3000" b="1">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457200" y="228600"/>
            <a:ext cx="8229600" cy="762000"/>
          </a:xfrm>
          <a:prstGeom prst="rect">
            <a:avLst/>
          </a:prstGeom>
          <a:noFill/>
          <a:ln>
            <a:noFill/>
          </a:ln>
        </p:spPr>
        <p:txBody>
          <a:bodyPr spcFirstLastPara="1" wrap="square" lIns="0" tIns="45700" rIns="0" bIns="0" anchor="b" anchorCtr="0">
            <a:noAutofit/>
          </a:bodyPr>
          <a:lstStyle/>
          <a:p>
            <a:pPr marL="0" marR="0" lvl="0" indent="0" algn="ctr" rtl="0">
              <a:spcBef>
                <a:spcPts val="0"/>
              </a:spcBef>
              <a:spcAft>
                <a:spcPts val="0"/>
              </a:spcAft>
              <a:buClr>
                <a:schemeClr val="dk2"/>
              </a:buClr>
              <a:buFont typeface="Calibri"/>
              <a:buNone/>
            </a:pPr>
            <a:r>
              <a:rPr lang="en-US" sz="4500" b="1" i="0" u="none" strike="noStrike" cap="none">
                <a:solidFill>
                  <a:schemeClr val="dk2"/>
                </a:solidFill>
                <a:latin typeface="Comic Sans MS"/>
                <a:ea typeface="Comic Sans MS"/>
                <a:cs typeface="Comic Sans MS"/>
                <a:sym typeface="Comic Sans MS"/>
              </a:rPr>
              <a:t>Cabin Life</a:t>
            </a:r>
            <a:endParaRPr sz="4500" b="1" i="0" u="none" strike="noStrike" cap="none">
              <a:solidFill>
                <a:schemeClr val="dk2"/>
              </a:solidFill>
              <a:latin typeface="Comic Sans MS"/>
              <a:ea typeface="Comic Sans MS"/>
              <a:cs typeface="Comic Sans MS"/>
              <a:sym typeface="Comic Sans MS"/>
            </a:endParaRPr>
          </a:p>
        </p:txBody>
      </p:sp>
      <p:sp>
        <p:nvSpPr>
          <p:cNvPr id="156" name="Google Shape;156;p22"/>
          <p:cNvSpPr txBox="1">
            <a:spLocks noGrp="1"/>
          </p:cNvSpPr>
          <p:nvPr>
            <p:ph type="body" idx="1"/>
          </p:nvPr>
        </p:nvSpPr>
        <p:spPr>
          <a:xfrm>
            <a:off x="-2" y="1219200"/>
            <a:ext cx="9144000" cy="563880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720"/>
              </a:spcBef>
              <a:spcAft>
                <a:spcPts val="0"/>
              </a:spcAft>
              <a:buClr>
                <a:schemeClr val="accent3"/>
              </a:buClr>
              <a:buSzPts val="3420"/>
              <a:buFont typeface="Comic Sans MS"/>
              <a:buChar char="●"/>
            </a:pPr>
            <a:r>
              <a:rPr lang="en-US" sz="3600" b="1" i="0" u="none" strike="noStrike" cap="none">
                <a:solidFill>
                  <a:schemeClr val="dk1"/>
                </a:solidFill>
                <a:latin typeface="Comic Sans MS"/>
                <a:ea typeface="Comic Sans MS"/>
                <a:cs typeface="Comic Sans MS"/>
                <a:sym typeface="Comic Sans MS"/>
              </a:rPr>
              <a:t>Girls -</a:t>
            </a:r>
            <a:r>
              <a:rPr lang="en-US">
                <a:latin typeface="Comic Sans MS"/>
                <a:ea typeface="Comic Sans MS"/>
                <a:cs typeface="Comic Sans MS"/>
                <a:sym typeface="Comic Sans MS"/>
              </a:rPr>
              <a:t> </a:t>
            </a:r>
            <a:r>
              <a:rPr lang="en-US" sz="3400" b="1">
                <a:latin typeface="Comic Sans MS"/>
                <a:ea typeface="Comic Sans MS"/>
                <a:cs typeface="Comic Sans MS"/>
                <a:sym typeface="Comic Sans MS"/>
              </a:rPr>
              <a:t>?</a:t>
            </a:r>
            <a:r>
              <a:rPr lang="en-US" sz="3400" b="1" i="0" u="none" strike="noStrike" cap="none">
                <a:solidFill>
                  <a:schemeClr val="dk1"/>
                </a:solidFill>
                <a:latin typeface="Comic Sans MS"/>
                <a:ea typeface="Comic Sans MS"/>
                <a:cs typeface="Comic Sans MS"/>
                <a:sym typeface="Comic Sans MS"/>
              </a:rPr>
              <a:t> cabins</a:t>
            </a:r>
            <a:endParaRPr sz="3400" b="1" i="0" u="none" strike="noStrike" cap="none">
              <a:solidFill>
                <a:schemeClr val="dk1"/>
              </a:solidFill>
              <a:latin typeface="Comic Sans MS"/>
              <a:ea typeface="Comic Sans MS"/>
              <a:cs typeface="Comic Sans MS"/>
              <a:sym typeface="Comic Sans MS"/>
            </a:endParaRPr>
          </a:p>
          <a:p>
            <a:pPr marL="1371600" marR="0" lvl="0" indent="457200" algn="l" rtl="0">
              <a:spcBef>
                <a:spcPts val="720"/>
              </a:spcBef>
              <a:spcAft>
                <a:spcPts val="0"/>
              </a:spcAft>
              <a:buNone/>
            </a:pPr>
            <a:r>
              <a:rPr lang="en-US" sz="3400" b="1">
                <a:latin typeface="Comic Sans MS"/>
                <a:ea typeface="Comic Sans MS"/>
                <a:cs typeface="Comic Sans MS"/>
                <a:sym typeface="Comic Sans MS"/>
              </a:rPr>
              <a:t>(?) 16 bed cabins</a:t>
            </a:r>
            <a:endParaRPr sz="3400" b="1">
              <a:latin typeface="Comic Sans MS"/>
              <a:ea typeface="Comic Sans MS"/>
              <a:cs typeface="Comic Sans MS"/>
              <a:sym typeface="Comic Sans MS"/>
            </a:endParaRPr>
          </a:p>
          <a:p>
            <a:pPr marL="1371600" marR="0" lvl="0" indent="457200" algn="l" rtl="0">
              <a:spcBef>
                <a:spcPts val="720"/>
              </a:spcBef>
              <a:spcAft>
                <a:spcPts val="0"/>
              </a:spcAft>
              <a:buNone/>
            </a:pPr>
            <a:r>
              <a:rPr lang="en-US" sz="3400" b="1">
                <a:latin typeface="Comic Sans MS"/>
                <a:ea typeface="Comic Sans MS"/>
                <a:cs typeface="Comic Sans MS"/>
                <a:sym typeface="Comic Sans MS"/>
              </a:rPr>
              <a:t>(?) 32 bed cabins</a:t>
            </a:r>
            <a:endParaRPr sz="3400" b="1">
              <a:latin typeface="Comic Sans MS"/>
              <a:ea typeface="Comic Sans MS"/>
              <a:cs typeface="Comic Sans MS"/>
              <a:sym typeface="Comic Sans MS"/>
            </a:endParaRPr>
          </a:p>
          <a:p>
            <a:pPr marL="1371600" marR="0" lvl="0" indent="457200" algn="l" rtl="0">
              <a:spcBef>
                <a:spcPts val="720"/>
              </a:spcBef>
              <a:spcAft>
                <a:spcPts val="0"/>
              </a:spcAft>
              <a:buNone/>
            </a:pPr>
            <a:endParaRPr sz="3400" b="1">
              <a:latin typeface="Comic Sans MS"/>
              <a:ea typeface="Comic Sans MS"/>
              <a:cs typeface="Comic Sans MS"/>
              <a:sym typeface="Comic Sans MS"/>
            </a:endParaRPr>
          </a:p>
          <a:p>
            <a:pPr marL="274320" lvl="0" indent="-274320" algn="l" rtl="0">
              <a:spcBef>
                <a:spcPts val="720"/>
              </a:spcBef>
              <a:spcAft>
                <a:spcPts val="0"/>
              </a:spcAft>
              <a:buClr>
                <a:schemeClr val="accent3"/>
              </a:buClr>
              <a:buSzPts val="3420"/>
              <a:buFont typeface="Comic Sans MS"/>
              <a:buChar char="●"/>
            </a:pPr>
            <a:r>
              <a:rPr lang="en-US" sz="3600" b="1">
                <a:latin typeface="Comic Sans MS"/>
                <a:ea typeface="Comic Sans MS"/>
                <a:cs typeface="Comic Sans MS"/>
                <a:sym typeface="Comic Sans MS"/>
              </a:rPr>
              <a:t>Boys -</a:t>
            </a:r>
            <a:r>
              <a:rPr lang="en-US">
                <a:latin typeface="Comic Sans MS"/>
                <a:ea typeface="Comic Sans MS"/>
                <a:cs typeface="Comic Sans MS"/>
                <a:sym typeface="Comic Sans MS"/>
              </a:rPr>
              <a:t> </a:t>
            </a:r>
            <a:r>
              <a:rPr lang="en-US" sz="3400" b="1">
                <a:latin typeface="Comic Sans MS"/>
                <a:ea typeface="Comic Sans MS"/>
                <a:cs typeface="Comic Sans MS"/>
                <a:sym typeface="Comic Sans MS"/>
              </a:rPr>
              <a:t>? cabins</a:t>
            </a:r>
            <a:endParaRPr sz="3400" b="1">
              <a:latin typeface="Comic Sans MS"/>
              <a:ea typeface="Comic Sans MS"/>
              <a:cs typeface="Comic Sans MS"/>
              <a:sym typeface="Comic Sans MS"/>
            </a:endParaRPr>
          </a:p>
          <a:p>
            <a:pPr marL="1188720" lvl="0" indent="640080" algn="l" rtl="0">
              <a:spcBef>
                <a:spcPts val="720"/>
              </a:spcBef>
              <a:spcAft>
                <a:spcPts val="0"/>
              </a:spcAft>
              <a:buNone/>
            </a:pPr>
            <a:r>
              <a:rPr lang="en-US" sz="3400" b="1">
                <a:latin typeface="Comic Sans MS"/>
                <a:ea typeface="Comic Sans MS"/>
                <a:cs typeface="Comic Sans MS"/>
                <a:sym typeface="Comic Sans MS"/>
              </a:rPr>
              <a:t>(?) 16 bed cabins</a:t>
            </a:r>
            <a:endParaRPr sz="3400" b="1">
              <a:latin typeface="Comic Sans MS"/>
              <a:ea typeface="Comic Sans MS"/>
              <a:cs typeface="Comic Sans MS"/>
              <a:sym typeface="Comic Sans MS"/>
            </a:endParaRPr>
          </a:p>
          <a:p>
            <a:pPr marL="1188720" lvl="0" indent="640080" algn="l" rtl="0">
              <a:spcBef>
                <a:spcPts val="720"/>
              </a:spcBef>
              <a:spcAft>
                <a:spcPts val="0"/>
              </a:spcAft>
              <a:buNone/>
            </a:pPr>
            <a:r>
              <a:rPr lang="en-US" sz="3400" b="1">
                <a:latin typeface="Comic Sans MS"/>
                <a:ea typeface="Comic Sans MS"/>
                <a:cs typeface="Comic Sans MS"/>
                <a:sym typeface="Comic Sans MS"/>
              </a:rPr>
              <a:t>(?) 32 bed cabins</a:t>
            </a:r>
            <a:endParaRPr sz="3400" b="1">
              <a:latin typeface="Comic Sans MS"/>
              <a:ea typeface="Comic Sans MS"/>
              <a:cs typeface="Comic Sans MS"/>
              <a:sym typeface="Comic Sans MS"/>
            </a:endParaRPr>
          </a:p>
          <a:p>
            <a:pPr marL="1188720" lvl="0" indent="640080" algn="l" rtl="0">
              <a:spcBef>
                <a:spcPts val="720"/>
              </a:spcBef>
              <a:spcAft>
                <a:spcPts val="0"/>
              </a:spcAft>
              <a:buNone/>
            </a:pPr>
            <a:endParaRPr sz="3400" b="1">
              <a:latin typeface="Comic Sans MS"/>
              <a:ea typeface="Comic Sans MS"/>
              <a:cs typeface="Comic Sans MS"/>
              <a:sym typeface="Comic Sans MS"/>
            </a:endParaRPr>
          </a:p>
          <a:p>
            <a:pPr marL="0" marR="0" lvl="0" indent="0" algn="l" rtl="0">
              <a:spcBef>
                <a:spcPts val="720"/>
              </a:spcBef>
              <a:spcAft>
                <a:spcPts val="0"/>
              </a:spcAft>
              <a:buNone/>
            </a:pPr>
            <a:endParaRPr sz="3400" b="1">
              <a:latin typeface="Comic Sans MS"/>
              <a:ea typeface="Comic Sans MS"/>
              <a:cs typeface="Comic Sans MS"/>
              <a:sym typeface="Comic Sans MS"/>
            </a:endParaRPr>
          </a:p>
          <a:p>
            <a:pPr marL="640080" marR="0" lvl="1" indent="-75565" algn="l" rtl="0">
              <a:spcBef>
                <a:spcPts val="680"/>
              </a:spcBef>
              <a:spcAft>
                <a:spcPts val="0"/>
              </a:spcAft>
              <a:buClr>
                <a:schemeClr val="accent1"/>
              </a:buClr>
              <a:buSzPts val="2890"/>
              <a:buFont typeface="Noto Sans Symbols"/>
              <a:buNone/>
            </a:pPr>
            <a:endParaRPr sz="3400" b="1" i="0" u="none" strike="noStrike" cap="none">
              <a:solidFill>
                <a:schemeClr val="dk1"/>
              </a:solidFill>
              <a:latin typeface="Constantia"/>
              <a:ea typeface="Constantia"/>
              <a:cs typeface="Constantia"/>
              <a:sym typeface="Constant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60"/>
        <p:cNvGrpSpPr/>
        <p:nvPr/>
      </p:nvGrpSpPr>
      <p:grpSpPr>
        <a:xfrm>
          <a:off x="0" y="0"/>
          <a:ext cx="0" cy="0"/>
          <a:chOff x="0" y="0"/>
          <a:chExt cx="0" cy="0"/>
        </a:xfrm>
      </p:grpSpPr>
      <p:pic>
        <p:nvPicPr>
          <p:cNvPr id="161" name="Google Shape;161;p23"/>
          <p:cNvPicPr preferRelativeResize="0"/>
          <p:nvPr/>
        </p:nvPicPr>
        <p:blipFill>
          <a:blip r:embed="rId3">
            <a:alphaModFix/>
          </a:blip>
          <a:stretch>
            <a:fillRect/>
          </a:stretch>
        </p:blipFill>
        <p:spPr>
          <a:xfrm>
            <a:off x="152400" y="152400"/>
            <a:ext cx="8737601" cy="6553201"/>
          </a:xfrm>
          <a:prstGeom prst="rect">
            <a:avLst/>
          </a:prstGeom>
          <a:noFill/>
          <a:ln>
            <a:noFill/>
          </a:ln>
        </p:spPr>
      </p:pic>
    </p:spTree>
  </p:cSld>
  <p:clrMapOvr>
    <a:masterClrMapping/>
  </p:clrMapOvr>
</p:sld>
</file>

<file path=ppt/theme/theme1.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1262</Words>
  <Application>Microsoft Office PowerPoint</Application>
  <PresentationFormat>On-screen Show (4:3)</PresentationFormat>
  <Paragraphs>147</Paragraphs>
  <Slides>23</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Comic Sans MS</vt:lpstr>
      <vt:lpstr>Constantia</vt:lpstr>
      <vt:lpstr>Arial</vt:lpstr>
      <vt:lpstr>Noto Sans Symbols</vt:lpstr>
      <vt:lpstr>Calibri</vt:lpstr>
      <vt:lpstr>Flow</vt:lpstr>
      <vt:lpstr>Flow</vt:lpstr>
      <vt:lpstr>Camp Jekyll 4-H Center Field Trip</vt:lpstr>
      <vt:lpstr>Forms</vt:lpstr>
      <vt:lpstr>Payments</vt:lpstr>
      <vt:lpstr>Wednesday, October 16, 2019</vt:lpstr>
      <vt:lpstr>Traveling to/from Camp Jekyll</vt:lpstr>
      <vt:lpstr>Camp Jekyll Itinerary</vt:lpstr>
      <vt:lpstr>Cabin Life</vt:lpstr>
      <vt:lpstr>Cabin Life</vt:lpstr>
      <vt:lpstr>PowerPoint Presentation</vt:lpstr>
      <vt:lpstr>PowerPoint Presentation</vt:lpstr>
      <vt:lpstr>Behavioral Expectations</vt:lpstr>
      <vt:lpstr>Behavioral Expectations</vt:lpstr>
      <vt:lpstr>Electronics Policy</vt:lpstr>
      <vt:lpstr>Medication</vt:lpstr>
      <vt:lpstr>Packing List</vt:lpstr>
      <vt:lpstr>Make-Up Work: Students are expected to speak with their social studies, language arts, math and connections teachers about work they miss while on the trip.  </vt:lpstr>
      <vt:lpstr>PowerPoint Presentation</vt:lpstr>
      <vt:lpstr>Souvenir T-shirt</vt:lpstr>
      <vt:lpstr>REMINDERS</vt:lpstr>
      <vt:lpstr>REMINDERS</vt:lpstr>
      <vt:lpstr>PARENT CHAPERONES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 Jekyll 4-H Center Field Trip</dc:title>
  <dc:creator>Foster, Melinda</dc:creator>
  <cp:lastModifiedBy>Foster, Melinda</cp:lastModifiedBy>
  <cp:revision>1</cp:revision>
  <dcterms:modified xsi:type="dcterms:W3CDTF">2019-10-07T14:51:59Z</dcterms:modified>
</cp:coreProperties>
</file>